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handoutMasterIdLst>
    <p:handoutMasterId r:id="rId6"/>
  </p:handoutMasterIdLst>
  <p:sldIdLst>
    <p:sldId id="377" r:id="rId2"/>
    <p:sldId id="379" r:id="rId3"/>
    <p:sldId id="373" r:id="rId4"/>
  </p:sldIdLst>
  <p:sldSz cx="12192000" cy="6858000"/>
  <p:notesSz cx="7053263" cy="9363075"/>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49">
          <p15:clr>
            <a:srgbClr val="A4A3A4"/>
          </p15:clr>
        </p15:guide>
        <p15:guide id="2" pos="22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292929"/>
    <a:srgbClr val="B2B2B2"/>
    <a:srgbClr val="009999"/>
    <a:srgbClr val="0066FF"/>
    <a:srgbClr val="FF0000"/>
    <a:srgbClr val="00FF00"/>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8" autoAdjust="0"/>
    <p:restoredTop sz="99642" autoAdjust="0"/>
  </p:normalViewPr>
  <p:slideViewPr>
    <p:cSldViewPr snapToGrid="0">
      <p:cViewPr varScale="1">
        <p:scale>
          <a:sx n="72" d="100"/>
          <a:sy n="72" d="100"/>
        </p:scale>
        <p:origin x="1176" y="72"/>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8" d="100"/>
          <a:sy n="78" d="100"/>
        </p:scale>
        <p:origin x="-2106" y="-96"/>
      </p:cViewPr>
      <p:guideLst>
        <p:guide orient="horz" pos="2949"/>
        <p:guide pos="22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C5303DD6-4B04-4CC4-9FBF-A3F08ED42E7E}"/>
              </a:ext>
            </a:extLst>
          </p:cNvPr>
          <p:cNvSpPr>
            <a:spLocks noGrp="1" noChangeArrowheads="1"/>
          </p:cNvSpPr>
          <p:nvPr>
            <p:ph type="hdr" sz="quarter"/>
          </p:nvPr>
        </p:nvSpPr>
        <p:spPr bwMode="auto">
          <a:xfrm>
            <a:off x="0" y="0"/>
            <a:ext cx="3055938" cy="468313"/>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ltLang="en-US"/>
          </a:p>
        </p:txBody>
      </p:sp>
      <p:sp>
        <p:nvSpPr>
          <p:cNvPr id="114691" name="Rectangle 3">
            <a:extLst>
              <a:ext uri="{FF2B5EF4-FFF2-40B4-BE49-F238E27FC236}">
                <a16:creationId xmlns:a16="http://schemas.microsoft.com/office/drawing/2014/main" id="{E18F246E-F278-4061-8BA3-E34A6F8BE05B}"/>
              </a:ext>
            </a:extLst>
          </p:cNvPr>
          <p:cNvSpPr>
            <a:spLocks noGrp="1" noChangeArrowheads="1"/>
          </p:cNvSpPr>
          <p:nvPr>
            <p:ph type="dt" sz="quarter" idx="1"/>
          </p:nvPr>
        </p:nvSpPr>
        <p:spPr bwMode="auto">
          <a:xfrm>
            <a:off x="3995738" y="0"/>
            <a:ext cx="3055937" cy="468313"/>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ltLang="en-US"/>
          </a:p>
        </p:txBody>
      </p:sp>
      <p:sp>
        <p:nvSpPr>
          <p:cNvPr id="114692" name="Rectangle 4">
            <a:extLst>
              <a:ext uri="{FF2B5EF4-FFF2-40B4-BE49-F238E27FC236}">
                <a16:creationId xmlns:a16="http://schemas.microsoft.com/office/drawing/2014/main" id="{8DB7F132-8018-411F-B198-1116C43C0008}"/>
              </a:ext>
            </a:extLst>
          </p:cNvPr>
          <p:cNvSpPr>
            <a:spLocks noGrp="1" noChangeArrowheads="1"/>
          </p:cNvSpPr>
          <p:nvPr>
            <p:ph type="ftr" sz="quarter" idx="2"/>
          </p:nvPr>
        </p:nvSpPr>
        <p:spPr bwMode="auto">
          <a:xfrm>
            <a:off x="0" y="8893175"/>
            <a:ext cx="3055938" cy="468313"/>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ltLang="en-US"/>
          </a:p>
        </p:txBody>
      </p:sp>
      <p:sp>
        <p:nvSpPr>
          <p:cNvPr id="114693" name="Rectangle 5">
            <a:extLst>
              <a:ext uri="{FF2B5EF4-FFF2-40B4-BE49-F238E27FC236}">
                <a16:creationId xmlns:a16="http://schemas.microsoft.com/office/drawing/2014/main" id="{F0BA5355-0403-4AB8-A54F-8A92027C42D8}"/>
              </a:ext>
            </a:extLst>
          </p:cNvPr>
          <p:cNvSpPr>
            <a:spLocks noGrp="1" noChangeArrowheads="1"/>
          </p:cNvSpPr>
          <p:nvPr>
            <p:ph type="sldNum" sz="quarter" idx="3"/>
          </p:nvPr>
        </p:nvSpPr>
        <p:spPr bwMode="auto">
          <a:xfrm>
            <a:off x="3995738" y="8893175"/>
            <a:ext cx="3055937" cy="468313"/>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21FF4F91-30F2-45B3-B896-CD7AEAD7BBD1}"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949CD1-9800-4D99-AD49-CB5D582E2F5B}"/>
              </a:ext>
            </a:extLst>
          </p:cNvPr>
          <p:cNvSpPr>
            <a:spLocks noGrp="1" noChangeArrowheads="1"/>
          </p:cNvSpPr>
          <p:nvPr>
            <p:ph type="hdr" sz="quarter"/>
          </p:nvPr>
        </p:nvSpPr>
        <p:spPr bwMode="auto">
          <a:xfrm>
            <a:off x="0" y="0"/>
            <a:ext cx="3055938" cy="468313"/>
          </a:xfrm>
          <a:prstGeom prst="rect">
            <a:avLst/>
          </a:prstGeom>
          <a:noFill/>
          <a:ln>
            <a:noFill/>
          </a:ln>
          <a:effectLst/>
        </p:spPr>
        <p:txBody>
          <a:bodyPr vert="horz" wrap="square" lIns="93758" tIns="46879" rIns="93758" bIns="46879" numCol="1" anchor="t" anchorCtr="0" compatLnSpc="1">
            <a:prstTxWarp prst="textNoShape">
              <a:avLst/>
            </a:prstTxWarp>
          </a:bodyPr>
          <a:lstStyle>
            <a:lvl1pPr defTabSz="938213" eaLnBrk="1" fontAlgn="auto" hangingPunct="1">
              <a:spcBef>
                <a:spcPts val="0"/>
              </a:spcBef>
              <a:spcAft>
                <a:spcPts val="0"/>
              </a:spcAft>
              <a:defRPr sz="1200">
                <a:latin typeface="+mn-lt"/>
              </a:defRPr>
            </a:lvl1pPr>
          </a:lstStyle>
          <a:p>
            <a:pPr>
              <a:defRPr/>
            </a:pPr>
            <a:endParaRPr lang="en-US" altLang="en-US"/>
          </a:p>
        </p:txBody>
      </p:sp>
      <p:sp>
        <p:nvSpPr>
          <p:cNvPr id="3075" name="Rectangle 3">
            <a:extLst>
              <a:ext uri="{FF2B5EF4-FFF2-40B4-BE49-F238E27FC236}">
                <a16:creationId xmlns:a16="http://schemas.microsoft.com/office/drawing/2014/main" id="{B845FA28-216C-47E1-A3EE-691E4E369834}"/>
              </a:ext>
            </a:extLst>
          </p:cNvPr>
          <p:cNvSpPr>
            <a:spLocks noGrp="1" noChangeArrowheads="1"/>
          </p:cNvSpPr>
          <p:nvPr>
            <p:ph type="dt" idx="1"/>
          </p:nvPr>
        </p:nvSpPr>
        <p:spPr bwMode="auto">
          <a:xfrm>
            <a:off x="3995738" y="0"/>
            <a:ext cx="3055937" cy="468313"/>
          </a:xfrm>
          <a:prstGeom prst="rect">
            <a:avLst/>
          </a:prstGeom>
          <a:noFill/>
          <a:ln>
            <a:noFill/>
          </a:ln>
          <a:effectLst/>
        </p:spPr>
        <p:txBody>
          <a:bodyPr vert="horz" wrap="square" lIns="93758" tIns="46879" rIns="93758" bIns="46879" numCol="1" anchor="t" anchorCtr="0" compatLnSpc="1">
            <a:prstTxWarp prst="textNoShape">
              <a:avLst/>
            </a:prstTxWarp>
          </a:bodyPr>
          <a:lstStyle>
            <a:lvl1pPr algn="r" defTabSz="938213" eaLnBrk="1" fontAlgn="auto" hangingPunct="1">
              <a:spcBef>
                <a:spcPts val="0"/>
              </a:spcBef>
              <a:spcAft>
                <a:spcPts val="0"/>
              </a:spcAft>
              <a:defRPr sz="1200">
                <a:latin typeface="+mn-lt"/>
              </a:defRPr>
            </a:lvl1pPr>
          </a:lstStyle>
          <a:p>
            <a:pPr>
              <a:defRPr/>
            </a:pPr>
            <a:endParaRPr lang="en-US" altLang="en-US"/>
          </a:p>
        </p:txBody>
      </p:sp>
      <p:sp>
        <p:nvSpPr>
          <p:cNvPr id="5124" name="Rectangle 4">
            <a:extLst>
              <a:ext uri="{FF2B5EF4-FFF2-40B4-BE49-F238E27FC236}">
                <a16:creationId xmlns:a16="http://schemas.microsoft.com/office/drawing/2014/main" id="{D2997733-B99E-4434-911B-CF57B67215D4}"/>
              </a:ext>
            </a:extLst>
          </p:cNvPr>
          <p:cNvSpPr>
            <a:spLocks noGrp="1" noRot="1" noChangeAspect="1" noChangeArrowheads="1" noTextEdit="1"/>
          </p:cNvSpPr>
          <p:nvPr>
            <p:ph type="sldImg" idx="2"/>
          </p:nvPr>
        </p:nvSpPr>
        <p:spPr bwMode="auto">
          <a:xfrm>
            <a:off x="406400" y="701675"/>
            <a:ext cx="6240463" cy="3511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8E4FF792-26B9-4433-BA28-4FF619946528}"/>
              </a:ext>
            </a:extLst>
          </p:cNvPr>
          <p:cNvSpPr>
            <a:spLocks noGrp="1" noChangeArrowheads="1"/>
          </p:cNvSpPr>
          <p:nvPr>
            <p:ph type="body" sz="quarter" idx="3"/>
          </p:nvPr>
        </p:nvSpPr>
        <p:spPr bwMode="auto">
          <a:xfrm>
            <a:off x="704850" y="4448175"/>
            <a:ext cx="5643563" cy="4213225"/>
          </a:xfrm>
          <a:prstGeom prst="rect">
            <a:avLst/>
          </a:prstGeom>
          <a:noFill/>
          <a:ln>
            <a:noFill/>
          </a:ln>
          <a:effectLst/>
        </p:spPr>
        <p:txBody>
          <a:bodyPr vert="horz" wrap="square" lIns="93758" tIns="46879" rIns="93758" bIns="46879"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a:extLst>
              <a:ext uri="{FF2B5EF4-FFF2-40B4-BE49-F238E27FC236}">
                <a16:creationId xmlns:a16="http://schemas.microsoft.com/office/drawing/2014/main" id="{09094FC1-E3CC-4B34-B264-B0D1369841AE}"/>
              </a:ext>
            </a:extLst>
          </p:cNvPr>
          <p:cNvSpPr>
            <a:spLocks noGrp="1" noChangeArrowheads="1"/>
          </p:cNvSpPr>
          <p:nvPr>
            <p:ph type="ftr" sz="quarter" idx="4"/>
          </p:nvPr>
        </p:nvSpPr>
        <p:spPr bwMode="auto">
          <a:xfrm>
            <a:off x="0" y="8893175"/>
            <a:ext cx="3055938" cy="468313"/>
          </a:xfrm>
          <a:prstGeom prst="rect">
            <a:avLst/>
          </a:prstGeom>
          <a:noFill/>
          <a:ln>
            <a:noFill/>
          </a:ln>
          <a:effectLst/>
        </p:spPr>
        <p:txBody>
          <a:bodyPr vert="horz" wrap="square" lIns="93758" tIns="46879" rIns="93758" bIns="46879" numCol="1" anchor="b" anchorCtr="0" compatLnSpc="1">
            <a:prstTxWarp prst="textNoShape">
              <a:avLst/>
            </a:prstTxWarp>
          </a:bodyPr>
          <a:lstStyle>
            <a:lvl1pPr defTabSz="938213" eaLnBrk="1" fontAlgn="auto" hangingPunct="1">
              <a:spcBef>
                <a:spcPts val="0"/>
              </a:spcBef>
              <a:spcAft>
                <a:spcPts val="0"/>
              </a:spcAft>
              <a:defRPr sz="1200">
                <a:latin typeface="+mn-lt"/>
              </a:defRPr>
            </a:lvl1pPr>
          </a:lstStyle>
          <a:p>
            <a:pPr>
              <a:defRPr/>
            </a:pPr>
            <a:endParaRPr lang="en-US" altLang="en-US"/>
          </a:p>
        </p:txBody>
      </p:sp>
      <p:sp>
        <p:nvSpPr>
          <p:cNvPr id="3079" name="Rectangle 7">
            <a:extLst>
              <a:ext uri="{FF2B5EF4-FFF2-40B4-BE49-F238E27FC236}">
                <a16:creationId xmlns:a16="http://schemas.microsoft.com/office/drawing/2014/main" id="{55C8E7C1-456B-4A72-A8AC-A6376BC0A17D}"/>
              </a:ext>
            </a:extLst>
          </p:cNvPr>
          <p:cNvSpPr>
            <a:spLocks noGrp="1" noChangeArrowheads="1"/>
          </p:cNvSpPr>
          <p:nvPr>
            <p:ph type="sldNum" sz="quarter" idx="5"/>
          </p:nvPr>
        </p:nvSpPr>
        <p:spPr bwMode="auto">
          <a:xfrm>
            <a:off x="3995738" y="8893175"/>
            <a:ext cx="3055937" cy="468313"/>
          </a:xfrm>
          <a:prstGeom prst="rect">
            <a:avLst/>
          </a:prstGeom>
          <a:noFill/>
          <a:ln>
            <a:noFill/>
          </a:ln>
          <a:effectLst/>
        </p:spPr>
        <p:txBody>
          <a:bodyPr vert="horz" wrap="square" lIns="93758" tIns="46879" rIns="93758" bIns="46879" numCol="1" anchor="b" anchorCtr="0" compatLnSpc="1">
            <a:prstTxWarp prst="textNoShape">
              <a:avLst/>
            </a:prstTxWarp>
          </a:bodyPr>
          <a:lstStyle>
            <a:lvl1pPr algn="r" defTabSz="938213" eaLnBrk="1" fontAlgn="auto" hangingPunct="1">
              <a:spcBef>
                <a:spcPts val="0"/>
              </a:spcBef>
              <a:spcAft>
                <a:spcPts val="0"/>
              </a:spcAft>
              <a:defRPr sz="1200">
                <a:latin typeface="+mn-lt"/>
              </a:defRPr>
            </a:lvl1pPr>
          </a:lstStyle>
          <a:p>
            <a:pPr>
              <a:defRPr/>
            </a:pPr>
            <a:fld id="{A743DD16-2362-4C0D-96D9-1945CC7BBE8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3E0AC1DD-9DBB-4274-923D-FC43DA7F609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8213">
              <a:defRPr>
                <a:solidFill>
                  <a:schemeClr val="tx1"/>
                </a:solidFill>
                <a:latin typeface="Trebuchet MS" panose="020B0603020202020204" pitchFamily="34" charset="0"/>
              </a:defRPr>
            </a:lvl1pPr>
            <a:lvl2pPr marL="742950" indent="-285750" defTabSz="938213">
              <a:defRPr>
                <a:solidFill>
                  <a:schemeClr val="tx1"/>
                </a:solidFill>
                <a:latin typeface="Trebuchet MS" panose="020B0603020202020204" pitchFamily="34" charset="0"/>
              </a:defRPr>
            </a:lvl2pPr>
            <a:lvl3pPr marL="1143000" indent="-228600" defTabSz="938213">
              <a:defRPr>
                <a:solidFill>
                  <a:schemeClr val="tx1"/>
                </a:solidFill>
                <a:latin typeface="Trebuchet MS" panose="020B0603020202020204" pitchFamily="34" charset="0"/>
              </a:defRPr>
            </a:lvl3pPr>
            <a:lvl4pPr marL="1600200" indent="-228600" defTabSz="938213">
              <a:defRPr>
                <a:solidFill>
                  <a:schemeClr val="tx1"/>
                </a:solidFill>
                <a:latin typeface="Trebuchet MS" panose="020B0603020202020204" pitchFamily="34" charset="0"/>
              </a:defRPr>
            </a:lvl4pPr>
            <a:lvl5pPr marL="2057400" indent="-228600" defTabSz="938213">
              <a:defRPr>
                <a:solidFill>
                  <a:schemeClr val="tx1"/>
                </a:solidFill>
                <a:latin typeface="Trebuchet MS" panose="020B0603020202020204" pitchFamily="34" charset="0"/>
              </a:defRPr>
            </a:lvl5pPr>
            <a:lvl6pPr marL="2514600" indent="-228600" defTabSz="9382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382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382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38213"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361EB217-ACE3-4C73-BFED-50356C9887B3}" type="slidenum">
              <a:rPr lang="en-US" altLang="en-US" smtClean="0">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
        <p:nvSpPr>
          <p:cNvPr id="9219" name="Rectangle 2">
            <a:extLst>
              <a:ext uri="{FF2B5EF4-FFF2-40B4-BE49-F238E27FC236}">
                <a16:creationId xmlns:a16="http://schemas.microsoft.com/office/drawing/2014/main" id="{B65EA57B-AF58-43D3-9E0A-967139035756}"/>
              </a:ext>
            </a:extLst>
          </p:cNvPr>
          <p:cNvSpPr>
            <a:spLocks noGrp="1" noRot="1" noChangeAspect="1" noChangeArrowheads="1" noTextEdit="1"/>
          </p:cNvSpPr>
          <p:nvPr>
            <p:ph type="sldImg"/>
          </p:nvPr>
        </p:nvSpPr>
        <p:spPr>
          <a:xfrm>
            <a:off x="354013" y="692150"/>
            <a:ext cx="6286500" cy="3536950"/>
          </a:xfrm>
          <a:ln/>
        </p:spPr>
      </p:sp>
      <p:sp>
        <p:nvSpPr>
          <p:cNvPr id="9220" name="Rectangle 3">
            <a:extLst>
              <a:ext uri="{FF2B5EF4-FFF2-40B4-BE49-F238E27FC236}">
                <a16:creationId xmlns:a16="http://schemas.microsoft.com/office/drawing/2014/main" id="{84BE36F4-58F3-4CCD-B206-4400C228BABD}"/>
              </a:ext>
            </a:extLst>
          </p:cNvPr>
          <p:cNvSpPr>
            <a:spLocks noGrp="1" noChangeArrowheads="1"/>
          </p:cNvSpPr>
          <p:nvPr>
            <p:ph type="body" idx="1"/>
          </p:nvPr>
        </p:nvSpPr>
        <p:spPr>
          <a:xfrm>
            <a:off x="923925" y="4459288"/>
            <a:ext cx="5222875" cy="42291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p>
        </p:txBody>
      </p:sp>
    </p:spTree>
    <p:extLst>
      <p:ext uri="{BB962C8B-B14F-4D97-AF65-F5344CB8AC3E}">
        <p14:creationId xmlns:p14="http://schemas.microsoft.com/office/powerpoint/2010/main" val="3908328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49CAB663-88AE-4EA9-BCE9-40960497630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8213">
              <a:defRPr>
                <a:solidFill>
                  <a:schemeClr val="tx1"/>
                </a:solidFill>
                <a:latin typeface="Trebuchet MS" panose="020B0603020202020204" pitchFamily="34" charset="0"/>
              </a:defRPr>
            </a:lvl1pPr>
            <a:lvl2pPr marL="742950" indent="-285750" defTabSz="938213">
              <a:defRPr>
                <a:solidFill>
                  <a:schemeClr val="tx1"/>
                </a:solidFill>
                <a:latin typeface="Trebuchet MS" panose="020B0603020202020204" pitchFamily="34" charset="0"/>
              </a:defRPr>
            </a:lvl2pPr>
            <a:lvl3pPr marL="1143000" indent="-228600" defTabSz="938213">
              <a:defRPr>
                <a:solidFill>
                  <a:schemeClr val="tx1"/>
                </a:solidFill>
                <a:latin typeface="Trebuchet MS" panose="020B0603020202020204" pitchFamily="34" charset="0"/>
              </a:defRPr>
            </a:lvl3pPr>
            <a:lvl4pPr marL="1600200" indent="-228600" defTabSz="938213">
              <a:defRPr>
                <a:solidFill>
                  <a:schemeClr val="tx1"/>
                </a:solidFill>
                <a:latin typeface="Trebuchet MS" panose="020B0603020202020204" pitchFamily="34" charset="0"/>
              </a:defRPr>
            </a:lvl4pPr>
            <a:lvl5pPr marL="2057400" indent="-228600" defTabSz="938213">
              <a:defRPr>
                <a:solidFill>
                  <a:schemeClr val="tx1"/>
                </a:solidFill>
                <a:latin typeface="Trebuchet MS" panose="020B0603020202020204" pitchFamily="34" charset="0"/>
              </a:defRPr>
            </a:lvl5pPr>
            <a:lvl6pPr marL="2514600" indent="-228600" defTabSz="938213"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938213"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938213"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938213"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0DB1FCB5-0A6B-4387-A9E4-51398296DE2F}" type="slidenum">
              <a:rPr lang="en-US" altLang="en-US" smtClean="0">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
        <p:nvSpPr>
          <p:cNvPr id="11267" name="Rectangle 2">
            <a:extLst>
              <a:ext uri="{FF2B5EF4-FFF2-40B4-BE49-F238E27FC236}">
                <a16:creationId xmlns:a16="http://schemas.microsoft.com/office/drawing/2014/main" id="{EB49CAF8-7C31-479B-B9CC-86415F87C04E}"/>
              </a:ext>
            </a:extLst>
          </p:cNvPr>
          <p:cNvSpPr>
            <a:spLocks noGrp="1" noRot="1" noChangeAspect="1" noChangeArrowheads="1" noTextEdit="1"/>
          </p:cNvSpPr>
          <p:nvPr>
            <p:ph type="sldImg"/>
          </p:nvPr>
        </p:nvSpPr>
        <p:spPr>
          <a:xfrm>
            <a:off x="354013" y="692150"/>
            <a:ext cx="6286500" cy="3536950"/>
          </a:xfrm>
          <a:ln/>
        </p:spPr>
      </p:sp>
      <p:sp>
        <p:nvSpPr>
          <p:cNvPr id="11268" name="Rectangle 3">
            <a:extLst>
              <a:ext uri="{FF2B5EF4-FFF2-40B4-BE49-F238E27FC236}">
                <a16:creationId xmlns:a16="http://schemas.microsoft.com/office/drawing/2014/main" id="{F9CCD021-392D-415A-BA94-88A20DBB8B49}"/>
              </a:ext>
            </a:extLst>
          </p:cNvPr>
          <p:cNvSpPr>
            <a:spLocks noGrp="1" noChangeArrowheads="1"/>
          </p:cNvSpPr>
          <p:nvPr>
            <p:ph type="body" idx="1"/>
          </p:nvPr>
        </p:nvSpPr>
        <p:spPr>
          <a:xfrm>
            <a:off x="923925" y="4459288"/>
            <a:ext cx="5222875" cy="42291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90D14DAB-5016-48A4-96A5-43100B01B6A5}"/>
              </a:ext>
            </a:extLst>
          </p:cNvPr>
          <p:cNvGrpSpPr>
            <a:grpSpLocks/>
          </p:cNvGrpSpPr>
          <p:nvPr/>
        </p:nvGrpSpPr>
        <p:grpSpPr bwMode="auto">
          <a:xfrm>
            <a:off x="0" y="-7938"/>
            <a:ext cx="12192000" cy="6865938"/>
            <a:chOff x="0" y="-8467"/>
            <a:chExt cx="12192000" cy="6866467"/>
          </a:xfrm>
        </p:grpSpPr>
        <p:cxnSp>
          <p:nvCxnSpPr>
            <p:cNvPr id="5" name="Straight Connector 4">
              <a:extLst>
                <a:ext uri="{FF2B5EF4-FFF2-40B4-BE49-F238E27FC236}">
                  <a16:creationId xmlns:a16="http://schemas.microsoft.com/office/drawing/2014/main" id="{6D0BCDEB-528A-49C1-A7C2-358F7853A71F}"/>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B4114CD8-80B6-49D9-AA7D-A8DE3C7B82E2}"/>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A3C997B8-3427-4EC4-85E3-E73969402AF0}"/>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a:extLst>
                <a:ext uri="{FF2B5EF4-FFF2-40B4-BE49-F238E27FC236}">
                  <a16:creationId xmlns:a16="http://schemas.microsoft.com/office/drawing/2014/main" id="{5E0A6AAA-8F4B-48ED-A5A3-199550F4AC55}"/>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8">
              <a:extLst>
                <a:ext uri="{FF2B5EF4-FFF2-40B4-BE49-F238E27FC236}">
                  <a16:creationId xmlns:a16="http://schemas.microsoft.com/office/drawing/2014/main" id="{396093C0-0EAF-4AF6-9495-6A0324C479F7}"/>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a:extLst>
                <a:ext uri="{FF2B5EF4-FFF2-40B4-BE49-F238E27FC236}">
                  <a16:creationId xmlns:a16="http://schemas.microsoft.com/office/drawing/2014/main" id="{38F8469E-FC5C-4A7C-B551-2937DDB8DE9E}"/>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a:extLst>
                <a:ext uri="{FF2B5EF4-FFF2-40B4-BE49-F238E27FC236}">
                  <a16:creationId xmlns:a16="http://schemas.microsoft.com/office/drawing/2014/main" id="{322DB98E-0894-4113-B204-7E99740F5593}"/>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a:extLst>
                <a:ext uri="{FF2B5EF4-FFF2-40B4-BE49-F238E27FC236}">
                  <a16:creationId xmlns:a16="http://schemas.microsoft.com/office/drawing/2014/main" id="{36AD210D-B151-4DCB-A337-03D35D3A6B74}"/>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854662C-5B6D-4D78-9C33-6732E3E581D3}"/>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DFA625D-9F6D-4BB7-A4DF-61F09531D51F}"/>
                </a:ext>
              </a:extLst>
            </p:cNvPr>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DB4F22A4-6C12-4FBE-9D9B-E06B7D469484}"/>
              </a:ext>
            </a:extLst>
          </p:cNvPr>
          <p:cNvSpPr>
            <a:spLocks noGrp="1"/>
          </p:cNvSpPr>
          <p:nvPr>
            <p:ph type="dt" sz="half" idx="10"/>
          </p:nvPr>
        </p:nvSpPr>
        <p:spPr/>
        <p:txBody>
          <a:bodyPr/>
          <a:lstStyle>
            <a:lvl1pPr>
              <a:defRPr/>
            </a:lvl1pPr>
          </a:lstStyle>
          <a:p>
            <a:pPr>
              <a:defRPr/>
            </a:pPr>
            <a:endParaRPr lang="en-US" altLang="en-US"/>
          </a:p>
        </p:txBody>
      </p:sp>
      <p:sp>
        <p:nvSpPr>
          <p:cNvPr id="16" name="Footer Placeholder 4">
            <a:extLst>
              <a:ext uri="{FF2B5EF4-FFF2-40B4-BE49-F238E27FC236}">
                <a16:creationId xmlns:a16="http://schemas.microsoft.com/office/drawing/2014/main" id="{F1FF18F2-7BFE-4422-B15C-6559AF0DCA62}"/>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1D1856F1-26B8-47F3-B120-4FCC6E5935C9}"/>
              </a:ext>
            </a:extLst>
          </p:cNvPr>
          <p:cNvSpPr>
            <a:spLocks noGrp="1"/>
          </p:cNvSpPr>
          <p:nvPr>
            <p:ph type="sldNum" sz="quarter" idx="12"/>
          </p:nvPr>
        </p:nvSpPr>
        <p:spPr/>
        <p:txBody>
          <a:bodyPr/>
          <a:lstStyle>
            <a:lvl1pPr>
              <a:defRPr/>
            </a:lvl1pPr>
          </a:lstStyle>
          <a:p>
            <a:pPr>
              <a:defRPr/>
            </a:pPr>
            <a:fld id="{DF62A03C-1149-4BC3-813A-3830FA8934FC}" type="slidenum">
              <a:rPr lang="en-US" altLang="en-US"/>
              <a:pPr>
                <a:defRPr/>
              </a:pPr>
              <a:t>‹#›</a:t>
            </a:fld>
            <a:endParaRPr lang="en-US" altLang="en-US"/>
          </a:p>
        </p:txBody>
      </p:sp>
    </p:spTree>
    <p:extLst>
      <p:ext uri="{BB962C8B-B14F-4D97-AF65-F5344CB8AC3E}">
        <p14:creationId xmlns:p14="http://schemas.microsoft.com/office/powerpoint/2010/main" val="3263722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5413B1-08FC-4C3D-B850-B52BA84ACA38}"/>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FFE9BEA8-154B-4E49-8128-C4682EBF7E4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5037E71-EF98-4D4C-86C6-8E34BB6C767A}"/>
              </a:ext>
            </a:extLst>
          </p:cNvPr>
          <p:cNvSpPr>
            <a:spLocks noGrp="1"/>
          </p:cNvSpPr>
          <p:nvPr>
            <p:ph type="sldNum" sz="quarter" idx="12"/>
          </p:nvPr>
        </p:nvSpPr>
        <p:spPr/>
        <p:txBody>
          <a:bodyPr/>
          <a:lstStyle>
            <a:lvl1pPr>
              <a:defRPr/>
            </a:lvl1pPr>
          </a:lstStyle>
          <a:p>
            <a:pPr>
              <a:defRPr/>
            </a:pPr>
            <a:fld id="{0467DB32-2758-4432-A22C-B694F51C4E27}" type="slidenum">
              <a:rPr lang="en-US" altLang="en-US"/>
              <a:pPr>
                <a:defRPr/>
              </a:pPr>
              <a:t>‹#›</a:t>
            </a:fld>
            <a:endParaRPr lang="en-US" altLang="en-US"/>
          </a:p>
        </p:txBody>
      </p:sp>
    </p:spTree>
    <p:extLst>
      <p:ext uri="{BB962C8B-B14F-4D97-AF65-F5344CB8AC3E}">
        <p14:creationId xmlns:p14="http://schemas.microsoft.com/office/powerpoint/2010/main" val="2136964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7">
            <a:extLst>
              <a:ext uri="{FF2B5EF4-FFF2-40B4-BE49-F238E27FC236}">
                <a16:creationId xmlns:a16="http://schemas.microsoft.com/office/drawing/2014/main" id="{094D6DAE-CA2F-49C1-8A9F-DB6D846F4312}"/>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p>
        </p:txBody>
      </p:sp>
      <p:sp>
        <p:nvSpPr>
          <p:cNvPr id="6" name="TextBox 8">
            <a:extLst>
              <a:ext uri="{FF2B5EF4-FFF2-40B4-BE49-F238E27FC236}">
                <a16:creationId xmlns:a16="http://schemas.microsoft.com/office/drawing/2014/main" id="{00BFDCF6-7A65-4329-8E14-73C5E6CF375A}"/>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endParaRPr lang="en-US" altLang="en-US">
              <a:solidFill>
                <a:srgbClr val="C0E474"/>
              </a:solidFill>
              <a:latin typeface="Arial" panose="020B0604020202020204" pitchFamily="34" charset="0"/>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1EFD54FA-9915-4379-AF7A-4DFFA588AF63}"/>
              </a:ext>
            </a:extLst>
          </p:cNvPr>
          <p:cNvSpPr>
            <a:spLocks noGrp="1"/>
          </p:cNvSpPr>
          <p:nvPr>
            <p:ph type="dt" sz="half" idx="14"/>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2BC9E1E3-B261-4CB0-9F1F-D36C8561CC22}"/>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5BC2FD7-2BD2-4E87-95B7-946C19B5345F}"/>
              </a:ext>
            </a:extLst>
          </p:cNvPr>
          <p:cNvSpPr>
            <a:spLocks noGrp="1"/>
          </p:cNvSpPr>
          <p:nvPr>
            <p:ph type="sldNum" sz="quarter" idx="16"/>
          </p:nvPr>
        </p:nvSpPr>
        <p:spPr/>
        <p:txBody>
          <a:bodyPr/>
          <a:lstStyle>
            <a:lvl1pPr>
              <a:defRPr/>
            </a:lvl1pPr>
          </a:lstStyle>
          <a:p>
            <a:pPr>
              <a:defRPr/>
            </a:pPr>
            <a:fld id="{AF2DE5FF-A765-4963-9F4E-F3089FE0E79A}" type="slidenum">
              <a:rPr lang="en-US" altLang="en-US"/>
              <a:pPr>
                <a:defRPr/>
              </a:pPr>
              <a:t>‹#›</a:t>
            </a:fld>
            <a:endParaRPr lang="en-US" altLang="en-US"/>
          </a:p>
        </p:txBody>
      </p:sp>
    </p:spTree>
    <p:extLst>
      <p:ext uri="{BB962C8B-B14F-4D97-AF65-F5344CB8AC3E}">
        <p14:creationId xmlns:p14="http://schemas.microsoft.com/office/powerpoint/2010/main" val="3782514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BF35FA-4BCA-4441-ADF3-8F283D9F50D5}"/>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BA87DA5-397D-4A62-BDA8-E1E50C5C102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72D3606-C2FC-482B-9A27-7E71DC29B2DF}"/>
              </a:ext>
            </a:extLst>
          </p:cNvPr>
          <p:cNvSpPr>
            <a:spLocks noGrp="1"/>
          </p:cNvSpPr>
          <p:nvPr>
            <p:ph type="sldNum" sz="quarter" idx="12"/>
          </p:nvPr>
        </p:nvSpPr>
        <p:spPr/>
        <p:txBody>
          <a:bodyPr/>
          <a:lstStyle>
            <a:lvl1pPr>
              <a:defRPr/>
            </a:lvl1pPr>
          </a:lstStyle>
          <a:p>
            <a:pPr>
              <a:defRPr/>
            </a:pPr>
            <a:fld id="{A5D45570-0F16-49DA-A079-738F7B6935A9}" type="slidenum">
              <a:rPr lang="en-US" altLang="en-US"/>
              <a:pPr>
                <a:defRPr/>
              </a:pPr>
              <a:t>‹#›</a:t>
            </a:fld>
            <a:endParaRPr lang="en-US" altLang="en-US"/>
          </a:p>
        </p:txBody>
      </p:sp>
    </p:spTree>
    <p:extLst>
      <p:ext uri="{BB962C8B-B14F-4D97-AF65-F5344CB8AC3E}">
        <p14:creationId xmlns:p14="http://schemas.microsoft.com/office/powerpoint/2010/main" val="1265761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7">
            <a:extLst>
              <a:ext uri="{FF2B5EF4-FFF2-40B4-BE49-F238E27FC236}">
                <a16:creationId xmlns:a16="http://schemas.microsoft.com/office/drawing/2014/main" id="{0E632934-9C15-4441-9237-4C7EFAA7AB22}"/>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p>
        </p:txBody>
      </p:sp>
      <p:sp>
        <p:nvSpPr>
          <p:cNvPr id="6" name="TextBox 8">
            <a:extLst>
              <a:ext uri="{FF2B5EF4-FFF2-40B4-BE49-F238E27FC236}">
                <a16:creationId xmlns:a16="http://schemas.microsoft.com/office/drawing/2014/main" id="{64D11A5E-31C4-4E57-9497-076A924E36EF}"/>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58FC614A-67F1-42B6-9F71-1DF4E0B235D4}"/>
              </a:ext>
            </a:extLst>
          </p:cNvPr>
          <p:cNvSpPr>
            <a:spLocks noGrp="1"/>
          </p:cNvSpPr>
          <p:nvPr>
            <p:ph type="dt" sz="half" idx="14"/>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155CA839-3060-40AC-9E35-4AD73184040F}"/>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346DE7A-9AFB-42AE-8E56-FA802755D46C}"/>
              </a:ext>
            </a:extLst>
          </p:cNvPr>
          <p:cNvSpPr>
            <a:spLocks noGrp="1"/>
          </p:cNvSpPr>
          <p:nvPr>
            <p:ph type="sldNum" sz="quarter" idx="16"/>
          </p:nvPr>
        </p:nvSpPr>
        <p:spPr/>
        <p:txBody>
          <a:bodyPr/>
          <a:lstStyle>
            <a:lvl1pPr>
              <a:defRPr/>
            </a:lvl1pPr>
          </a:lstStyle>
          <a:p>
            <a:pPr>
              <a:defRPr/>
            </a:pPr>
            <a:fld id="{FF28EB51-922C-49FC-A09F-59F59FF3D964}" type="slidenum">
              <a:rPr lang="en-US" altLang="en-US"/>
              <a:pPr>
                <a:defRPr/>
              </a:pPr>
              <a:t>‹#›</a:t>
            </a:fld>
            <a:endParaRPr lang="en-US" altLang="en-US"/>
          </a:p>
        </p:txBody>
      </p:sp>
    </p:spTree>
    <p:extLst>
      <p:ext uri="{BB962C8B-B14F-4D97-AF65-F5344CB8AC3E}">
        <p14:creationId xmlns:p14="http://schemas.microsoft.com/office/powerpoint/2010/main" val="1587860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19097AAA-EC7E-4ACC-82AF-30EC5988D3D6}"/>
              </a:ext>
            </a:extLst>
          </p:cNvPr>
          <p:cNvSpPr>
            <a:spLocks noGrp="1"/>
          </p:cNvSpPr>
          <p:nvPr>
            <p:ph type="dt" sz="half" idx="14"/>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E3EFFA2E-DCD0-4E79-A4C5-51CA7D7DE29D}"/>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07E5595-33B5-427B-95BF-2F60C095C393}"/>
              </a:ext>
            </a:extLst>
          </p:cNvPr>
          <p:cNvSpPr>
            <a:spLocks noGrp="1"/>
          </p:cNvSpPr>
          <p:nvPr>
            <p:ph type="sldNum" sz="quarter" idx="16"/>
          </p:nvPr>
        </p:nvSpPr>
        <p:spPr/>
        <p:txBody>
          <a:bodyPr/>
          <a:lstStyle>
            <a:lvl1pPr>
              <a:defRPr/>
            </a:lvl1pPr>
          </a:lstStyle>
          <a:p>
            <a:pPr>
              <a:defRPr/>
            </a:pPr>
            <a:fld id="{1C65827A-3D6C-4866-AD61-AB2E9F37AF44}" type="slidenum">
              <a:rPr lang="en-US" altLang="en-US"/>
              <a:pPr>
                <a:defRPr/>
              </a:pPr>
              <a:t>‹#›</a:t>
            </a:fld>
            <a:endParaRPr lang="en-US" altLang="en-US"/>
          </a:p>
        </p:txBody>
      </p:sp>
    </p:spTree>
    <p:extLst>
      <p:ext uri="{BB962C8B-B14F-4D97-AF65-F5344CB8AC3E}">
        <p14:creationId xmlns:p14="http://schemas.microsoft.com/office/powerpoint/2010/main" val="3886841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10D96A0-EAB4-4D2D-98F9-7F86BDCEA0EC}"/>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1F53A6AA-1614-4168-AAA0-19917DE84FE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9E1E567-BD66-457C-B796-8E80C6FC12F2}"/>
              </a:ext>
            </a:extLst>
          </p:cNvPr>
          <p:cNvSpPr>
            <a:spLocks noGrp="1"/>
          </p:cNvSpPr>
          <p:nvPr>
            <p:ph type="sldNum" sz="quarter" idx="12"/>
          </p:nvPr>
        </p:nvSpPr>
        <p:spPr/>
        <p:txBody>
          <a:bodyPr/>
          <a:lstStyle>
            <a:lvl1pPr>
              <a:defRPr/>
            </a:lvl1pPr>
          </a:lstStyle>
          <a:p>
            <a:pPr>
              <a:defRPr/>
            </a:pPr>
            <a:fld id="{9DCBE7E0-EA16-4649-BAD1-E98F6ED912C3}" type="slidenum">
              <a:rPr lang="en-US" altLang="en-US"/>
              <a:pPr>
                <a:defRPr/>
              </a:pPr>
              <a:t>‹#›</a:t>
            </a:fld>
            <a:endParaRPr lang="en-US" altLang="en-US"/>
          </a:p>
        </p:txBody>
      </p:sp>
    </p:spTree>
    <p:extLst>
      <p:ext uri="{BB962C8B-B14F-4D97-AF65-F5344CB8AC3E}">
        <p14:creationId xmlns:p14="http://schemas.microsoft.com/office/powerpoint/2010/main" val="2160905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22F2939-DCC7-4C4C-8D8B-3858509F8CBF}"/>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DB2043D-D10A-4607-9B98-D1CE774C18B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FD6681B-74A3-479A-AFAC-EA26C167E017}"/>
              </a:ext>
            </a:extLst>
          </p:cNvPr>
          <p:cNvSpPr>
            <a:spLocks noGrp="1"/>
          </p:cNvSpPr>
          <p:nvPr>
            <p:ph type="sldNum" sz="quarter" idx="12"/>
          </p:nvPr>
        </p:nvSpPr>
        <p:spPr/>
        <p:txBody>
          <a:bodyPr/>
          <a:lstStyle>
            <a:lvl1pPr>
              <a:defRPr/>
            </a:lvl1pPr>
          </a:lstStyle>
          <a:p>
            <a:pPr>
              <a:defRPr/>
            </a:pPr>
            <a:fld id="{FBCCFD6F-9788-4D39-98F7-08ECE5F50DC3}" type="slidenum">
              <a:rPr lang="en-US" altLang="en-US"/>
              <a:pPr>
                <a:defRPr/>
              </a:pPr>
              <a:t>‹#›</a:t>
            </a:fld>
            <a:endParaRPr lang="en-US" altLang="en-US"/>
          </a:p>
        </p:txBody>
      </p:sp>
    </p:spTree>
    <p:extLst>
      <p:ext uri="{BB962C8B-B14F-4D97-AF65-F5344CB8AC3E}">
        <p14:creationId xmlns:p14="http://schemas.microsoft.com/office/powerpoint/2010/main" val="100173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3B6BDB-B674-4C3C-9B1F-86AF2130E6C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8C9D420C-800D-4FE7-BFA1-B97925D1A0C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700B867-50CA-4AB7-8820-012BE6658553}"/>
              </a:ext>
            </a:extLst>
          </p:cNvPr>
          <p:cNvSpPr>
            <a:spLocks noGrp="1"/>
          </p:cNvSpPr>
          <p:nvPr>
            <p:ph type="sldNum" sz="quarter" idx="12"/>
          </p:nvPr>
        </p:nvSpPr>
        <p:spPr/>
        <p:txBody>
          <a:bodyPr/>
          <a:lstStyle>
            <a:lvl1pPr>
              <a:defRPr/>
            </a:lvl1pPr>
          </a:lstStyle>
          <a:p>
            <a:pPr>
              <a:defRPr/>
            </a:pPr>
            <a:fld id="{DEA029A4-86B8-454B-A471-2788252D1F46}" type="slidenum">
              <a:rPr lang="en-US" altLang="en-US"/>
              <a:pPr>
                <a:defRPr/>
              </a:pPr>
              <a:t>‹#›</a:t>
            </a:fld>
            <a:endParaRPr lang="en-US" altLang="en-US"/>
          </a:p>
        </p:txBody>
      </p:sp>
    </p:spTree>
    <p:extLst>
      <p:ext uri="{BB962C8B-B14F-4D97-AF65-F5344CB8AC3E}">
        <p14:creationId xmlns:p14="http://schemas.microsoft.com/office/powerpoint/2010/main" val="2209287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22D88B-4153-4AE0-A0C3-4EB9B090DEE3}"/>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CCB2C4E7-265D-435A-9AE1-2AF949BD1D0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73F8C8C-0A9D-4F57-AFF9-F14D20EDA19A}"/>
              </a:ext>
            </a:extLst>
          </p:cNvPr>
          <p:cNvSpPr>
            <a:spLocks noGrp="1"/>
          </p:cNvSpPr>
          <p:nvPr>
            <p:ph type="sldNum" sz="quarter" idx="12"/>
          </p:nvPr>
        </p:nvSpPr>
        <p:spPr/>
        <p:txBody>
          <a:bodyPr/>
          <a:lstStyle>
            <a:lvl1pPr>
              <a:defRPr/>
            </a:lvl1pPr>
          </a:lstStyle>
          <a:p>
            <a:pPr>
              <a:defRPr/>
            </a:pPr>
            <a:fld id="{A9C9FECD-A3B5-46C9-AF49-28756BB0FCAE}" type="slidenum">
              <a:rPr lang="en-US" altLang="en-US"/>
              <a:pPr>
                <a:defRPr/>
              </a:pPr>
              <a:t>‹#›</a:t>
            </a:fld>
            <a:endParaRPr lang="en-US" altLang="en-US"/>
          </a:p>
        </p:txBody>
      </p:sp>
    </p:spTree>
    <p:extLst>
      <p:ext uri="{BB962C8B-B14F-4D97-AF65-F5344CB8AC3E}">
        <p14:creationId xmlns:p14="http://schemas.microsoft.com/office/powerpoint/2010/main" val="1918750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A2E2BD5E-66D3-4DD1-BA77-F1E17AC69D27}"/>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F9B7C774-77F7-4D8D-881C-75E8E90EE8D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8CD1F63-9B64-44BA-A1CA-8A267F2743E8}"/>
              </a:ext>
            </a:extLst>
          </p:cNvPr>
          <p:cNvSpPr>
            <a:spLocks noGrp="1"/>
          </p:cNvSpPr>
          <p:nvPr>
            <p:ph type="sldNum" sz="quarter" idx="12"/>
          </p:nvPr>
        </p:nvSpPr>
        <p:spPr/>
        <p:txBody>
          <a:bodyPr/>
          <a:lstStyle>
            <a:lvl1pPr>
              <a:defRPr/>
            </a:lvl1pPr>
          </a:lstStyle>
          <a:p>
            <a:pPr>
              <a:defRPr/>
            </a:pPr>
            <a:fld id="{B7474554-7FBE-42F9-AD7E-18CF40DCD6D7}" type="slidenum">
              <a:rPr lang="en-US" altLang="en-US"/>
              <a:pPr>
                <a:defRPr/>
              </a:pPr>
              <a:t>‹#›</a:t>
            </a:fld>
            <a:endParaRPr lang="en-US" altLang="en-US"/>
          </a:p>
        </p:txBody>
      </p:sp>
    </p:spTree>
    <p:extLst>
      <p:ext uri="{BB962C8B-B14F-4D97-AF65-F5344CB8AC3E}">
        <p14:creationId xmlns:p14="http://schemas.microsoft.com/office/powerpoint/2010/main" val="3134760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CEBAF361-D714-4F00-B02E-742EEF105F1B}"/>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18651713-76BE-4AEE-95A9-A073E692C32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B18EA9E-22F2-4077-9C49-9B40099E3CAF}"/>
              </a:ext>
            </a:extLst>
          </p:cNvPr>
          <p:cNvSpPr>
            <a:spLocks noGrp="1"/>
          </p:cNvSpPr>
          <p:nvPr>
            <p:ph type="sldNum" sz="quarter" idx="12"/>
          </p:nvPr>
        </p:nvSpPr>
        <p:spPr/>
        <p:txBody>
          <a:bodyPr/>
          <a:lstStyle>
            <a:lvl1pPr>
              <a:defRPr/>
            </a:lvl1pPr>
          </a:lstStyle>
          <a:p>
            <a:pPr>
              <a:defRPr/>
            </a:pPr>
            <a:fld id="{1A2A3F37-CA8F-47BE-9A0D-566DABE1E206}" type="slidenum">
              <a:rPr lang="en-US" altLang="en-US"/>
              <a:pPr>
                <a:defRPr/>
              </a:pPr>
              <a:t>‹#›</a:t>
            </a:fld>
            <a:endParaRPr lang="en-US" altLang="en-US"/>
          </a:p>
        </p:txBody>
      </p:sp>
    </p:spTree>
    <p:extLst>
      <p:ext uri="{BB962C8B-B14F-4D97-AF65-F5344CB8AC3E}">
        <p14:creationId xmlns:p14="http://schemas.microsoft.com/office/powerpoint/2010/main" val="2221683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4036BEDC-5C3E-4513-86A8-4D8FD74A2EEE}"/>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EF45E4F0-750D-4CB8-98EE-DE81B8F3CED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1117D81-6261-434B-9C5D-89CB47AA15E3}"/>
              </a:ext>
            </a:extLst>
          </p:cNvPr>
          <p:cNvSpPr>
            <a:spLocks noGrp="1"/>
          </p:cNvSpPr>
          <p:nvPr>
            <p:ph type="sldNum" sz="quarter" idx="12"/>
          </p:nvPr>
        </p:nvSpPr>
        <p:spPr/>
        <p:txBody>
          <a:bodyPr/>
          <a:lstStyle>
            <a:lvl1pPr>
              <a:defRPr/>
            </a:lvl1pPr>
          </a:lstStyle>
          <a:p>
            <a:pPr>
              <a:defRPr/>
            </a:pPr>
            <a:fld id="{A1DB08FB-E384-462C-A58F-86B29DAFA6B5}" type="slidenum">
              <a:rPr lang="en-US" altLang="en-US"/>
              <a:pPr>
                <a:defRPr/>
              </a:pPr>
              <a:t>‹#›</a:t>
            </a:fld>
            <a:endParaRPr lang="en-US" altLang="en-US"/>
          </a:p>
        </p:txBody>
      </p:sp>
    </p:spTree>
    <p:extLst>
      <p:ext uri="{BB962C8B-B14F-4D97-AF65-F5344CB8AC3E}">
        <p14:creationId xmlns:p14="http://schemas.microsoft.com/office/powerpoint/2010/main" val="3529049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08896B7-2F94-45A0-8F6E-1919B23EB1B5}"/>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146566DD-F285-4115-AD5E-92C0F831ED9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DA804C0-CE6C-4A08-B46F-B55CB619930C}"/>
              </a:ext>
            </a:extLst>
          </p:cNvPr>
          <p:cNvSpPr>
            <a:spLocks noGrp="1"/>
          </p:cNvSpPr>
          <p:nvPr>
            <p:ph type="sldNum" sz="quarter" idx="12"/>
          </p:nvPr>
        </p:nvSpPr>
        <p:spPr/>
        <p:txBody>
          <a:bodyPr/>
          <a:lstStyle>
            <a:lvl1pPr>
              <a:defRPr/>
            </a:lvl1pPr>
          </a:lstStyle>
          <a:p>
            <a:pPr>
              <a:defRPr/>
            </a:pPr>
            <a:fld id="{5A7FA8D9-6953-4A9F-81EE-1C4A1A82F54A}" type="slidenum">
              <a:rPr lang="en-US" altLang="en-US"/>
              <a:pPr>
                <a:defRPr/>
              </a:pPr>
              <a:t>‹#›</a:t>
            </a:fld>
            <a:endParaRPr lang="en-US" altLang="en-US"/>
          </a:p>
        </p:txBody>
      </p:sp>
    </p:spTree>
    <p:extLst>
      <p:ext uri="{BB962C8B-B14F-4D97-AF65-F5344CB8AC3E}">
        <p14:creationId xmlns:p14="http://schemas.microsoft.com/office/powerpoint/2010/main" val="3434847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DCCE318D-E279-470F-8FD2-0A28997B6AD8}"/>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2FD99202-1E5F-48FA-9F9C-08AE522A07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D84D974-9F3A-4DA6-AFDD-E2E6701DC4D0}"/>
              </a:ext>
            </a:extLst>
          </p:cNvPr>
          <p:cNvSpPr>
            <a:spLocks noGrp="1"/>
          </p:cNvSpPr>
          <p:nvPr>
            <p:ph type="sldNum" sz="quarter" idx="12"/>
          </p:nvPr>
        </p:nvSpPr>
        <p:spPr/>
        <p:txBody>
          <a:bodyPr/>
          <a:lstStyle>
            <a:lvl1pPr>
              <a:defRPr/>
            </a:lvl1pPr>
          </a:lstStyle>
          <a:p>
            <a:pPr>
              <a:defRPr/>
            </a:pPr>
            <a:fld id="{EFC47D8E-0721-4486-ABAC-81F7606E862F}" type="slidenum">
              <a:rPr lang="en-US" altLang="en-US"/>
              <a:pPr>
                <a:defRPr/>
              </a:pPr>
              <a:t>‹#›</a:t>
            </a:fld>
            <a:endParaRPr lang="en-US" altLang="en-US"/>
          </a:p>
        </p:txBody>
      </p:sp>
    </p:spTree>
    <p:extLst>
      <p:ext uri="{BB962C8B-B14F-4D97-AF65-F5344CB8AC3E}">
        <p14:creationId xmlns:p14="http://schemas.microsoft.com/office/powerpoint/2010/main" val="492938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517FA20-84C0-47C0-A380-4B5AF2AA441D}"/>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89BB7BE5-CBDD-4E90-A5BC-5D22C180BAC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37530D9-E78C-4176-ADE1-735B180A8E2E}"/>
              </a:ext>
            </a:extLst>
          </p:cNvPr>
          <p:cNvSpPr>
            <a:spLocks noGrp="1"/>
          </p:cNvSpPr>
          <p:nvPr>
            <p:ph type="sldNum" sz="quarter" idx="12"/>
          </p:nvPr>
        </p:nvSpPr>
        <p:spPr/>
        <p:txBody>
          <a:bodyPr/>
          <a:lstStyle>
            <a:lvl1pPr>
              <a:defRPr/>
            </a:lvl1pPr>
          </a:lstStyle>
          <a:p>
            <a:pPr>
              <a:defRPr/>
            </a:pPr>
            <a:fld id="{E9C7FE91-7515-456C-80FA-573AC40320BD}" type="slidenum">
              <a:rPr lang="en-US" altLang="en-US"/>
              <a:pPr>
                <a:defRPr/>
              </a:pPr>
              <a:t>‹#›</a:t>
            </a:fld>
            <a:endParaRPr lang="en-US" altLang="en-US"/>
          </a:p>
        </p:txBody>
      </p:sp>
    </p:spTree>
    <p:extLst>
      <p:ext uri="{BB962C8B-B14F-4D97-AF65-F5344CB8AC3E}">
        <p14:creationId xmlns:p14="http://schemas.microsoft.com/office/powerpoint/2010/main" val="242214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6">
            <a:extLst>
              <a:ext uri="{FF2B5EF4-FFF2-40B4-BE49-F238E27FC236}">
                <a16:creationId xmlns:a16="http://schemas.microsoft.com/office/drawing/2014/main" id="{84387BC1-60FE-4E4D-99B3-4892DE3F938E}"/>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C1F6D84F-80E4-406D-92DB-11C877B89A0A}"/>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93344D73-1BC6-4E08-BD6F-2D7DAE747B44}"/>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52AC92F4-E1CB-4648-99FF-E13F3157FB1D}"/>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CDD686C5-6BA4-4A22-BE2B-04486385967D}"/>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5D04E574-AB68-41F2-84D9-16D49E4214CB}"/>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611F2CDF-51BF-4E60-ACAA-88E788FE8738}"/>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20EA84FC-9DEA-4D14-A447-8CB1673742D0}"/>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E9EE382B-03F7-4DE7-B2AF-8B2ED71A206D}"/>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47A4A69C-E88D-4A35-9065-77B89DBB01DC}"/>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41EF8915-BD2C-41FF-859D-825106567997}"/>
                </a:ext>
              </a:extLst>
            </p:cNvPr>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3A904766-EFA0-43CB-B0DC-D83B2D218B47}"/>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5810B9FD-D611-4DBC-8F13-09C4FF925E73}"/>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67114DB-47C7-48B4-A431-FF69A6E11ECB}"/>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2E5DA99F-0AA3-4872-8D70-CF314BC97571}"/>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5457F7C4-7810-4B3A-B8C0-EEE021E96180}"/>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pPr>
              <a:defRPr/>
            </a:pPr>
            <a:fld id="{15349841-A50C-4BFA-9411-75B0DD62572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43"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44" r:id="rId11"/>
    <p:sldLayoutId id="2147483739" r:id="rId12"/>
    <p:sldLayoutId id="2147483745" r:id="rId13"/>
    <p:sldLayoutId id="2147483740" r:id="rId14"/>
    <p:sldLayoutId id="2147483741" r:id="rId15"/>
    <p:sldLayoutId id="2147483742"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9E0AED95-EDBC-4DBC-BCA0-02FC7CF2816F}"/>
              </a:ext>
            </a:extLst>
          </p:cNvPr>
          <p:cNvSpPr>
            <a:spLocks noGrp="1" noChangeArrowheads="1"/>
          </p:cNvSpPr>
          <p:nvPr>
            <p:ph type="ctrTitle"/>
          </p:nvPr>
        </p:nvSpPr>
        <p:spPr>
          <a:xfrm>
            <a:off x="1506538" y="2405063"/>
            <a:ext cx="7767637" cy="1646237"/>
          </a:xfrm>
        </p:spPr>
        <p:txBody>
          <a:bodyPr/>
          <a:lstStyle/>
          <a:p>
            <a:pPr eaLnBrk="1" hangingPunct="1"/>
            <a:r>
              <a:rPr lang="en-US" altLang="en-US"/>
              <a:t>Equilibrium of Rotational Support Mechanism</a:t>
            </a:r>
          </a:p>
        </p:txBody>
      </p:sp>
      <p:sp>
        <p:nvSpPr>
          <p:cNvPr id="4099" name="Subtitle 2">
            <a:extLst>
              <a:ext uri="{FF2B5EF4-FFF2-40B4-BE49-F238E27FC236}">
                <a16:creationId xmlns:a16="http://schemas.microsoft.com/office/drawing/2014/main" id="{EF14620E-1BC0-41B1-9CEC-A869D122BACB}"/>
              </a:ext>
            </a:extLst>
          </p:cNvPr>
          <p:cNvSpPr>
            <a:spLocks noGrp="1" noChangeArrowheads="1"/>
          </p:cNvSpPr>
          <p:nvPr>
            <p:ph type="subTitle" idx="1"/>
          </p:nvPr>
        </p:nvSpPr>
        <p:spPr>
          <a:xfrm>
            <a:off x="4867275" y="4051300"/>
            <a:ext cx="4222750" cy="1933575"/>
          </a:xfrm>
        </p:spPr>
        <p:txBody>
          <a:bodyPr rtlCol="0">
            <a:normAutofit/>
          </a:bodyPr>
          <a:lstStyle/>
          <a:p>
            <a:pPr eaLnBrk="1" fontAlgn="auto" hangingPunct="1">
              <a:spcAft>
                <a:spcPts val="0"/>
              </a:spcAft>
              <a:buFont typeface="Wingdings 3" charset="2"/>
              <a:buNone/>
              <a:defRPr/>
            </a:pPr>
            <a:r>
              <a:rPr lang="en-US" altLang="en-US" sz="2000" dirty="0"/>
              <a:t>Contributors: </a:t>
            </a:r>
          </a:p>
          <a:p>
            <a:pPr eaLnBrk="1" fontAlgn="auto" hangingPunct="1">
              <a:spcAft>
                <a:spcPts val="0"/>
              </a:spcAft>
              <a:buFont typeface="Wingdings 3" charset="2"/>
              <a:buNone/>
              <a:defRPr/>
            </a:pPr>
            <a:r>
              <a:rPr lang="en-US" altLang="en-US" sz="2000" dirty="0"/>
              <a:t>Group 12</a:t>
            </a:r>
          </a:p>
          <a:p>
            <a:pPr eaLnBrk="1" fontAlgn="auto" hangingPunct="1">
              <a:spcAft>
                <a:spcPts val="0"/>
              </a:spcAft>
              <a:buFont typeface="Wingdings 3" charset="2"/>
              <a:buNone/>
              <a:defRPr/>
            </a:pPr>
            <a:r>
              <a:rPr lang="en-US" altLang="en-US" sz="2000" dirty="0"/>
              <a:t>Kedar Hardikar – Student</a:t>
            </a:r>
          </a:p>
          <a:p>
            <a:pPr eaLnBrk="1" fontAlgn="auto" hangingPunct="1">
              <a:spcAft>
                <a:spcPts val="0"/>
              </a:spcAft>
              <a:buFont typeface="Wingdings 3" charset="2"/>
              <a:buNone/>
              <a:defRPr/>
            </a:pPr>
            <a:r>
              <a:rPr lang="en-US" altLang="en-US" sz="2000" dirty="0"/>
              <a:t>Kedar Hardikar - Instructor</a:t>
            </a:r>
          </a:p>
        </p:txBody>
      </p:sp>
      <p:pic>
        <p:nvPicPr>
          <p:cNvPr id="7172" name="Picture 1">
            <a:extLst>
              <a:ext uri="{FF2B5EF4-FFF2-40B4-BE49-F238E27FC236}">
                <a16:creationId xmlns:a16="http://schemas.microsoft.com/office/drawing/2014/main" id="{CD45BA2E-12A2-49EE-AF7E-8B313FDFD9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563" y="4170363"/>
            <a:ext cx="3903662" cy="261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0174757-AAB2-4FB6-9D06-400DA2F408B4}"/>
              </a:ext>
            </a:extLst>
          </p:cNvPr>
          <p:cNvSpPr>
            <a:spLocks noChangeArrowheads="1"/>
          </p:cNvSpPr>
          <p:nvPr/>
        </p:nvSpPr>
        <p:spPr bwMode="auto">
          <a:xfrm>
            <a:off x="382588" y="762000"/>
            <a:ext cx="11403012" cy="5791200"/>
          </a:xfrm>
          <a:prstGeom prst="rect">
            <a:avLst/>
          </a:prstGeom>
          <a:solidFill>
            <a:schemeClr val="bg1"/>
          </a:solidFill>
          <a:ln w="381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0"/>
              </a:spcBef>
              <a:buClrTx/>
              <a:buSzTx/>
              <a:buFontTx/>
              <a:buNone/>
            </a:pPr>
            <a:endParaRPr lang="en-US" altLang="en-US" sz="2400">
              <a:solidFill>
                <a:schemeClr val="tx1"/>
              </a:solidFill>
              <a:latin typeface="Calibri" panose="020F0502020204030204" pitchFamily="34" charset="0"/>
            </a:endParaRPr>
          </a:p>
        </p:txBody>
      </p:sp>
      <p:sp>
        <p:nvSpPr>
          <p:cNvPr id="8195" name="Text Box 3">
            <a:extLst>
              <a:ext uri="{FF2B5EF4-FFF2-40B4-BE49-F238E27FC236}">
                <a16:creationId xmlns:a16="http://schemas.microsoft.com/office/drawing/2014/main" id="{6DFE2924-7B12-47C0-9C63-677073E0D0C9}"/>
              </a:ext>
            </a:extLst>
          </p:cNvPr>
          <p:cNvSpPr txBox="1">
            <a:spLocks noChangeArrowheads="1"/>
          </p:cNvSpPr>
          <p:nvPr/>
        </p:nvSpPr>
        <p:spPr bwMode="auto">
          <a:xfrm>
            <a:off x="1812925" y="171450"/>
            <a:ext cx="63754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chemeClr val="accent1"/>
                </a:solidFill>
                <a:latin typeface="Arial Narrow" panose="020B0606020202030204" pitchFamily="34" charset="0"/>
              </a:rPr>
              <a:t>Rotational Support Mechanism </a:t>
            </a:r>
            <a:r>
              <a:rPr lang="en-US" altLang="en-US" sz="2400" b="1">
                <a:solidFill>
                  <a:schemeClr val="hlink"/>
                </a:solidFill>
                <a:latin typeface="Arial Narrow" panose="020B0606020202030204" pitchFamily="34" charset="0"/>
              </a:rPr>
              <a:t>Executive Summary</a:t>
            </a:r>
          </a:p>
        </p:txBody>
      </p:sp>
      <p:sp>
        <p:nvSpPr>
          <p:cNvPr id="5124" name="Text Box 4">
            <a:extLst>
              <a:ext uri="{FF2B5EF4-FFF2-40B4-BE49-F238E27FC236}">
                <a16:creationId xmlns:a16="http://schemas.microsoft.com/office/drawing/2014/main" id="{D3CBB563-405C-4E5A-A476-330866FC63B1}"/>
              </a:ext>
            </a:extLst>
          </p:cNvPr>
          <p:cNvSpPr txBox="1">
            <a:spLocks noChangeArrowheads="1"/>
          </p:cNvSpPr>
          <p:nvPr/>
        </p:nvSpPr>
        <p:spPr bwMode="auto">
          <a:xfrm>
            <a:off x="5708650" y="839788"/>
            <a:ext cx="6019800" cy="4630737"/>
          </a:xfrm>
          <a:prstGeom prst="rect">
            <a:avLst/>
          </a:prstGeom>
          <a:noFill/>
          <a:ln>
            <a:noFill/>
          </a:ln>
          <a:effectLst/>
        </p:spPr>
        <p:txBody>
          <a:bodyPr>
            <a:spAutoFit/>
          </a:bodyPr>
          <a:lstStyle>
            <a:lvl1pPr marL="228600" indent="-228600">
              <a:defRPr>
                <a:solidFill>
                  <a:schemeClr val="tx1"/>
                </a:solidFill>
                <a:latin typeface="Calibri" panose="020F0502020204030204" pitchFamily="34" charset="0"/>
              </a:defRPr>
            </a:lvl1pPr>
            <a:lvl2pPr marL="514350">
              <a:defRPr>
                <a:solidFill>
                  <a:schemeClr val="tx1"/>
                </a:solidFill>
                <a:latin typeface="Calibri" panose="020F0502020204030204" pitchFamily="34" charset="0"/>
              </a:defRPr>
            </a:lvl2pPr>
            <a:lvl3pPr marL="1543050" indent="-457200">
              <a:defRPr>
                <a:solidFill>
                  <a:schemeClr val="tx1"/>
                </a:solidFill>
                <a:latin typeface="Calibri" panose="020F0502020204030204" pitchFamily="34" charset="0"/>
              </a:defRPr>
            </a:lvl3pPr>
            <a:lvl4pPr marL="2114550" indent="-457200">
              <a:defRPr>
                <a:solidFill>
                  <a:schemeClr val="tx1"/>
                </a:solidFill>
                <a:latin typeface="Calibri" panose="020F0502020204030204" pitchFamily="34" charset="0"/>
              </a:defRPr>
            </a:lvl4pPr>
            <a:lvl5pPr marL="2686050" indent="-457200">
              <a:defRPr>
                <a:solidFill>
                  <a:schemeClr val="tx1"/>
                </a:solidFill>
                <a:latin typeface="Calibri" panose="020F0502020204030204" pitchFamily="34" charset="0"/>
              </a:defRPr>
            </a:lvl5pPr>
            <a:lvl6pPr marL="3143250" indent="-457200" defTabSz="457200" eaLnBrk="0" fontAlgn="base" hangingPunct="0">
              <a:spcBef>
                <a:spcPct val="0"/>
              </a:spcBef>
              <a:spcAft>
                <a:spcPct val="0"/>
              </a:spcAft>
              <a:defRPr>
                <a:solidFill>
                  <a:schemeClr val="tx1"/>
                </a:solidFill>
                <a:latin typeface="Calibri" panose="020F0502020204030204" pitchFamily="34" charset="0"/>
              </a:defRPr>
            </a:lvl6pPr>
            <a:lvl7pPr marL="3600450" indent="-457200" defTabSz="457200" eaLnBrk="0" fontAlgn="base" hangingPunct="0">
              <a:spcBef>
                <a:spcPct val="0"/>
              </a:spcBef>
              <a:spcAft>
                <a:spcPct val="0"/>
              </a:spcAft>
              <a:defRPr>
                <a:solidFill>
                  <a:schemeClr val="tx1"/>
                </a:solidFill>
                <a:latin typeface="Calibri" panose="020F0502020204030204" pitchFamily="34" charset="0"/>
              </a:defRPr>
            </a:lvl7pPr>
            <a:lvl8pPr marL="4057650" indent="-457200" defTabSz="457200" eaLnBrk="0" fontAlgn="base" hangingPunct="0">
              <a:spcBef>
                <a:spcPct val="0"/>
              </a:spcBef>
              <a:spcAft>
                <a:spcPct val="0"/>
              </a:spcAft>
              <a:defRPr>
                <a:solidFill>
                  <a:schemeClr val="tx1"/>
                </a:solidFill>
                <a:latin typeface="Calibri" panose="020F0502020204030204" pitchFamily="34" charset="0"/>
              </a:defRPr>
            </a:lvl8pPr>
            <a:lvl9pPr marL="4514850" indent="-457200" defTabSz="457200" eaLnBrk="0" fontAlgn="base" hangingPunct="0">
              <a:spcBef>
                <a:spcPct val="0"/>
              </a:spcBef>
              <a:spcAft>
                <a:spcPct val="0"/>
              </a:spcAft>
              <a:defRPr>
                <a:solidFill>
                  <a:schemeClr val="tx1"/>
                </a:solidFill>
                <a:latin typeface="Calibri" panose="020F0502020204030204" pitchFamily="34" charset="0"/>
              </a:defRPr>
            </a:lvl9pPr>
          </a:lstStyle>
          <a:p>
            <a:pPr eaLnBrk="1" fontAlgn="auto" hangingPunct="1">
              <a:lnSpc>
                <a:spcPct val="90000"/>
              </a:lnSpc>
              <a:spcBef>
                <a:spcPct val="20000"/>
              </a:spcBef>
              <a:spcAft>
                <a:spcPts val="0"/>
              </a:spcAft>
              <a:defRPr/>
            </a:pPr>
            <a:r>
              <a:rPr lang="en-US" altLang="en-US" sz="1600" b="1" u="sng" dirty="0">
                <a:solidFill>
                  <a:schemeClr val="accent2"/>
                </a:solidFill>
                <a:latin typeface="Arial" panose="020B0604020202020204" pitchFamily="34" charset="0"/>
              </a:rPr>
              <a:t>Key Milestones:</a:t>
            </a:r>
            <a:endParaRPr lang="en-US" altLang="en-US" sz="1600" dirty="0">
              <a:solidFill>
                <a:schemeClr val="accent2"/>
              </a:solidFill>
              <a:latin typeface="Arial" panose="020B0604020202020204" pitchFamily="34" charset="0"/>
            </a:endParaRP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Identify design intent loads to be supported</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Develop equilibrium equations</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Check specific cases and review results for physical consistency. </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Develop design guidelines</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Identify methods to validate results experimentally</a:t>
            </a:r>
          </a:p>
          <a:p>
            <a:pPr marL="0" indent="0" eaLnBrk="1" fontAlgn="auto" hangingPunct="1">
              <a:lnSpc>
                <a:spcPct val="90000"/>
              </a:lnSpc>
              <a:spcBef>
                <a:spcPct val="20000"/>
              </a:spcBef>
              <a:spcAft>
                <a:spcPts val="0"/>
              </a:spcAft>
              <a:defRPr/>
            </a:pPr>
            <a:r>
              <a:rPr lang="en-US" altLang="en-US" sz="1600" b="1" u="sng" dirty="0">
                <a:solidFill>
                  <a:schemeClr val="accent2"/>
                </a:solidFill>
                <a:latin typeface="Arial" panose="020B0604020202020204" pitchFamily="34" charset="0"/>
              </a:rPr>
              <a:t>Deliverables &amp; Commitments</a:t>
            </a:r>
            <a:r>
              <a:rPr lang="en-US" altLang="en-US" sz="1600" dirty="0">
                <a:solidFill>
                  <a:schemeClr val="accent2"/>
                </a:solidFill>
                <a:latin typeface="Arial" panose="020B0604020202020204" pitchFamily="34" charset="0"/>
              </a:rPr>
              <a:t>:</a:t>
            </a:r>
          </a:p>
          <a:p>
            <a:pPr marL="171450" indent="-171450"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Identify design intent loads (Kedar – Instructor , 09/10/23)</a:t>
            </a:r>
          </a:p>
          <a:p>
            <a:pPr marL="171450" indent="-171450"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Develop equilibrium equations (Kedar – Student, 09/14/23)</a:t>
            </a:r>
          </a:p>
          <a:p>
            <a:pPr marL="171450" indent="-171450"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Check specific cases (team, partner, 10/01/23)</a:t>
            </a:r>
          </a:p>
          <a:p>
            <a:pPr marL="171450" indent="-171450"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Consult and review ( team + instructor, 11/18/23 ) </a:t>
            </a:r>
            <a:endParaRPr lang="en-US" altLang="en-US" sz="1100" b="1" u="sng" dirty="0">
              <a:solidFill>
                <a:schemeClr val="accent2"/>
              </a:solidFill>
              <a:latin typeface="Arial" panose="020B0604020202020204" pitchFamily="34" charset="0"/>
            </a:endParaRPr>
          </a:p>
          <a:p>
            <a:pPr marL="0" indent="0" eaLnBrk="1" fontAlgn="auto" hangingPunct="1">
              <a:lnSpc>
                <a:spcPct val="90000"/>
              </a:lnSpc>
              <a:spcBef>
                <a:spcPct val="20000"/>
              </a:spcBef>
              <a:spcAft>
                <a:spcPts val="0"/>
              </a:spcAft>
              <a:defRPr/>
            </a:pPr>
            <a:r>
              <a:rPr lang="en-US" altLang="en-US" sz="1600" b="1" u="sng" dirty="0">
                <a:solidFill>
                  <a:schemeClr val="accent2"/>
                </a:solidFill>
                <a:latin typeface="Arial" panose="020B0604020202020204" pitchFamily="34" charset="0"/>
              </a:rPr>
              <a:t>Issues / Risks and Mitigations:</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Incorrect principles may have been used</a:t>
            </a:r>
          </a:p>
          <a:p>
            <a:pPr marL="685800" lvl="1" indent="-171450"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 Consult with ATPA coach and instructor.</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Calculation errors may give incorrect results.</a:t>
            </a:r>
          </a:p>
          <a:p>
            <a:pPr marL="685800" lvl="1" indent="-171450"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 Identify limiting cases where the answer may be known from other methods to double check.</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Sudden drop of load may imply significantly higher load on the mechanism</a:t>
            </a:r>
          </a:p>
          <a:p>
            <a:pPr marL="344488" lvl="1" indent="-171450" eaLnBrk="1" fontAlgn="auto" hangingPunct="1">
              <a:lnSpc>
                <a:spcPct val="90000"/>
              </a:lnSpc>
              <a:spcBef>
                <a:spcPct val="20000"/>
              </a:spcBef>
              <a:spcAft>
                <a:spcPts val="0"/>
              </a:spcAft>
              <a:buFontTx/>
              <a:buChar char="-"/>
              <a:defRPr/>
            </a:pPr>
            <a:r>
              <a:rPr lang="en-US" altLang="en-US" sz="1100" dirty="0">
                <a:latin typeface="Arial" panose="020B0604020202020204" pitchFamily="34" charset="0"/>
              </a:rPr>
              <a:t>Develop design safety factors using dynamic load factor.</a:t>
            </a:r>
          </a:p>
          <a:p>
            <a:pPr marL="0" lvl="1" eaLnBrk="1" fontAlgn="auto" hangingPunct="1">
              <a:lnSpc>
                <a:spcPct val="90000"/>
              </a:lnSpc>
              <a:spcBef>
                <a:spcPct val="20000"/>
              </a:spcBef>
              <a:spcAft>
                <a:spcPts val="0"/>
              </a:spcAft>
              <a:defRPr/>
            </a:pPr>
            <a:r>
              <a:rPr lang="en-US" altLang="en-US" sz="1600" b="1" u="sng" dirty="0">
                <a:solidFill>
                  <a:schemeClr val="accent1">
                    <a:lumMod val="75000"/>
                  </a:schemeClr>
                </a:solidFill>
                <a:latin typeface="Arial" panose="020B0604020202020204" pitchFamily="34" charset="0"/>
              </a:rPr>
              <a:t>Key Updates/conclusions (11/18/23):</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Analysis is successfully completed, validated and design guidelines provided</a:t>
            </a:r>
          </a:p>
          <a:p>
            <a:pPr lvl="1" eaLnBrk="1" fontAlgn="auto" hangingPunct="1">
              <a:lnSpc>
                <a:spcPct val="90000"/>
              </a:lnSpc>
              <a:spcBef>
                <a:spcPct val="20000"/>
              </a:spcBef>
              <a:spcAft>
                <a:spcPts val="0"/>
              </a:spcAft>
              <a:defRPr/>
            </a:pPr>
            <a:r>
              <a:rPr lang="en-US" altLang="en-US" sz="1100" dirty="0">
                <a:latin typeface="Arial" panose="020B0604020202020204" pitchFamily="34" charset="0"/>
              </a:rPr>
              <a:t>- Consulted with ATPA coach and instructor.</a:t>
            </a:r>
            <a:endParaRPr lang="en-US" altLang="en-US" sz="1600" b="1" u="sng" dirty="0">
              <a:solidFill>
                <a:schemeClr val="accent1">
                  <a:lumMod val="75000"/>
                </a:schemeClr>
              </a:solidFill>
              <a:latin typeface="Arial" panose="020B0604020202020204" pitchFamily="34" charset="0"/>
            </a:endParaRPr>
          </a:p>
          <a:p>
            <a:pPr marL="0" lvl="1" eaLnBrk="1" fontAlgn="auto" hangingPunct="1">
              <a:lnSpc>
                <a:spcPct val="90000"/>
              </a:lnSpc>
              <a:spcBef>
                <a:spcPct val="20000"/>
              </a:spcBef>
              <a:spcAft>
                <a:spcPts val="0"/>
              </a:spcAft>
              <a:defRPr/>
            </a:pPr>
            <a:endParaRPr lang="en-US" altLang="en-US" sz="1100" dirty="0">
              <a:latin typeface="Arial" panose="020B0604020202020204" pitchFamily="34" charset="0"/>
            </a:endParaRPr>
          </a:p>
        </p:txBody>
      </p:sp>
      <p:sp>
        <p:nvSpPr>
          <p:cNvPr id="8198" name="Line 6">
            <a:extLst>
              <a:ext uri="{FF2B5EF4-FFF2-40B4-BE49-F238E27FC236}">
                <a16:creationId xmlns:a16="http://schemas.microsoft.com/office/drawing/2014/main" id="{0339A57F-86B0-4343-8718-0B4E5B28DDEE}"/>
              </a:ext>
            </a:extLst>
          </p:cNvPr>
          <p:cNvSpPr>
            <a:spLocks noChangeShapeType="1"/>
          </p:cNvSpPr>
          <p:nvPr/>
        </p:nvSpPr>
        <p:spPr bwMode="auto">
          <a:xfrm>
            <a:off x="5665788" y="741363"/>
            <a:ext cx="14287" cy="4586287"/>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Text Box 7">
            <a:extLst>
              <a:ext uri="{FF2B5EF4-FFF2-40B4-BE49-F238E27FC236}">
                <a16:creationId xmlns:a16="http://schemas.microsoft.com/office/drawing/2014/main" id="{D891F401-311E-4335-9E9D-C579FCBE2E3C}"/>
              </a:ext>
            </a:extLst>
          </p:cNvPr>
          <p:cNvSpPr txBox="1">
            <a:spLocks noChangeArrowheads="1"/>
          </p:cNvSpPr>
          <p:nvPr/>
        </p:nvSpPr>
        <p:spPr bwMode="auto">
          <a:xfrm>
            <a:off x="10064750" y="319088"/>
            <a:ext cx="177478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1400" b="1" dirty="0">
                <a:solidFill>
                  <a:schemeClr val="tx1"/>
                </a:solidFill>
                <a:latin typeface="Arial Narrow" panose="020B0606020202030204" pitchFamily="34" charset="0"/>
              </a:rPr>
              <a:t>Last Updated: 11/18/23</a:t>
            </a:r>
          </a:p>
        </p:txBody>
      </p:sp>
      <p:sp>
        <p:nvSpPr>
          <p:cNvPr id="8200" name="Text Box 8">
            <a:extLst>
              <a:ext uri="{FF2B5EF4-FFF2-40B4-BE49-F238E27FC236}">
                <a16:creationId xmlns:a16="http://schemas.microsoft.com/office/drawing/2014/main" id="{CDBE9C76-78F8-47C8-B3A5-034C6ED519A5}"/>
              </a:ext>
            </a:extLst>
          </p:cNvPr>
          <p:cNvSpPr txBox="1">
            <a:spLocks noChangeArrowheads="1"/>
          </p:cNvSpPr>
          <p:nvPr/>
        </p:nvSpPr>
        <p:spPr bwMode="auto">
          <a:xfrm>
            <a:off x="568325" y="5394325"/>
            <a:ext cx="11095038"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Trebuchet MS" panose="020B0603020202020204" pitchFamily="34" charset="0"/>
              </a:defRPr>
            </a:lvl1pPr>
            <a:lvl2pPr marL="749300" indent="-457200">
              <a:defRPr>
                <a:solidFill>
                  <a:schemeClr val="tx1"/>
                </a:solidFill>
                <a:latin typeface="Trebuchet MS" panose="020B0603020202020204" pitchFamily="34" charset="0"/>
              </a:defRPr>
            </a:lvl2pPr>
            <a:lvl3pPr marL="1371600" indent="-457200">
              <a:defRPr>
                <a:solidFill>
                  <a:schemeClr val="tx1"/>
                </a:solidFill>
                <a:latin typeface="Trebuchet MS" panose="020B0603020202020204" pitchFamily="34" charset="0"/>
              </a:defRPr>
            </a:lvl3pPr>
            <a:lvl4pPr marL="1828800" indent="-457200">
              <a:defRPr>
                <a:solidFill>
                  <a:schemeClr val="tx1"/>
                </a:solidFill>
                <a:latin typeface="Trebuchet MS" panose="020B0603020202020204" pitchFamily="34" charset="0"/>
              </a:defRPr>
            </a:lvl4pPr>
            <a:lvl5pPr marL="2286000" indent="-457200">
              <a:defRPr>
                <a:solidFill>
                  <a:schemeClr val="tx1"/>
                </a:solidFill>
                <a:latin typeface="Trebuchet MS" panose="020B0603020202020204" pitchFamily="34" charset="0"/>
              </a:defRPr>
            </a:lvl5pPr>
            <a:lvl6pPr marL="2743200" indent="-457200" defTabSz="457200" eaLnBrk="0" fontAlgn="base" hangingPunct="0">
              <a:spcBef>
                <a:spcPct val="0"/>
              </a:spcBef>
              <a:spcAft>
                <a:spcPct val="0"/>
              </a:spcAft>
              <a:defRPr>
                <a:solidFill>
                  <a:schemeClr val="tx1"/>
                </a:solidFill>
                <a:latin typeface="Trebuchet MS" panose="020B0603020202020204" pitchFamily="34" charset="0"/>
              </a:defRPr>
            </a:lvl6pPr>
            <a:lvl7pPr marL="3200400" indent="-457200" defTabSz="457200" eaLnBrk="0" fontAlgn="base" hangingPunct="0">
              <a:spcBef>
                <a:spcPct val="0"/>
              </a:spcBef>
              <a:spcAft>
                <a:spcPct val="0"/>
              </a:spcAft>
              <a:defRPr>
                <a:solidFill>
                  <a:schemeClr val="tx1"/>
                </a:solidFill>
                <a:latin typeface="Trebuchet MS" panose="020B0603020202020204" pitchFamily="34" charset="0"/>
              </a:defRPr>
            </a:lvl7pPr>
            <a:lvl8pPr marL="3657600" indent="-457200" defTabSz="457200" eaLnBrk="0" fontAlgn="base" hangingPunct="0">
              <a:spcBef>
                <a:spcPct val="0"/>
              </a:spcBef>
              <a:spcAft>
                <a:spcPct val="0"/>
              </a:spcAft>
              <a:defRPr>
                <a:solidFill>
                  <a:schemeClr val="tx1"/>
                </a:solidFill>
                <a:latin typeface="Trebuchet MS" panose="020B0603020202020204" pitchFamily="34" charset="0"/>
              </a:defRPr>
            </a:lvl8pPr>
            <a:lvl9pPr marL="4114800" indent="-457200" defTabSz="4572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lnSpc>
                <a:spcPct val="90000"/>
              </a:lnSpc>
              <a:spcBef>
                <a:spcPct val="20000"/>
              </a:spcBef>
            </a:pPr>
            <a:r>
              <a:rPr lang="en-US" altLang="en-US" sz="1600" b="1" u="sng" dirty="0">
                <a:solidFill>
                  <a:schemeClr val="accent2"/>
                </a:solidFill>
                <a:latin typeface="Arial" panose="020B0604020202020204" pitchFamily="34" charset="0"/>
              </a:rPr>
              <a:t>Schedule Highlight</a:t>
            </a:r>
            <a:r>
              <a:rPr lang="en-US" altLang="en-US" sz="1600" u="sng" dirty="0">
                <a:solidFill>
                  <a:schemeClr val="accent2"/>
                </a:solidFill>
                <a:latin typeface="Arial" panose="020B0604020202020204" pitchFamily="34" charset="0"/>
              </a:rPr>
              <a:t>:</a:t>
            </a:r>
            <a:r>
              <a:rPr lang="en-US" altLang="en-US" sz="1600" dirty="0">
                <a:solidFill>
                  <a:schemeClr val="accent2"/>
                </a:solidFill>
                <a:latin typeface="Arial" panose="020B0604020202020204" pitchFamily="34" charset="0"/>
              </a:rPr>
              <a:t>				</a:t>
            </a:r>
            <a:r>
              <a:rPr lang="en-US" altLang="en-US" sz="1400" b="1" u="sng" dirty="0">
                <a:solidFill>
                  <a:schemeClr val="accent2"/>
                </a:solidFill>
                <a:latin typeface="Arial" panose="020B0604020202020204" pitchFamily="34" charset="0"/>
              </a:rPr>
              <a:t>Owner:</a:t>
            </a:r>
            <a:r>
              <a:rPr lang="en-US" altLang="en-US" sz="1600" dirty="0">
                <a:solidFill>
                  <a:schemeClr val="accent2"/>
                </a:solidFill>
                <a:latin typeface="Arial" panose="020B0604020202020204" pitchFamily="34" charset="0"/>
              </a:rPr>
              <a:t>	</a:t>
            </a:r>
            <a:r>
              <a:rPr lang="en-US" altLang="en-US" sz="1400" b="1" u="sng" dirty="0">
                <a:solidFill>
                  <a:schemeClr val="accent2"/>
                </a:solidFill>
                <a:latin typeface="Arial" panose="020B0604020202020204" pitchFamily="34" charset="0"/>
              </a:rPr>
              <a:t>Start:</a:t>
            </a:r>
            <a:r>
              <a:rPr lang="en-US" altLang="en-US" sz="1400" b="1" dirty="0">
                <a:solidFill>
                  <a:schemeClr val="accent2"/>
                </a:solidFill>
                <a:latin typeface="Arial" panose="020B0604020202020204" pitchFamily="34" charset="0"/>
              </a:rPr>
              <a:t>    		</a:t>
            </a:r>
            <a:r>
              <a:rPr lang="en-US" altLang="en-US" sz="1400" b="1" u="sng" dirty="0">
                <a:solidFill>
                  <a:schemeClr val="accent2"/>
                </a:solidFill>
                <a:latin typeface="Arial" panose="020B0604020202020204" pitchFamily="34" charset="0"/>
              </a:rPr>
              <a:t>Complete:</a:t>
            </a:r>
            <a:r>
              <a:rPr lang="en-US" altLang="en-US" sz="1400" b="1" dirty="0">
                <a:solidFill>
                  <a:schemeClr val="accent2"/>
                </a:solidFill>
                <a:latin typeface="Arial" panose="020B0604020202020204" pitchFamily="34" charset="0"/>
              </a:rPr>
              <a:t>     	</a:t>
            </a:r>
            <a:r>
              <a:rPr lang="en-US" altLang="en-US" sz="1400" b="1" u="sng" dirty="0">
                <a:solidFill>
                  <a:schemeClr val="accent2"/>
                </a:solidFill>
                <a:latin typeface="Arial" panose="020B0604020202020204" pitchFamily="34" charset="0"/>
              </a:rPr>
              <a:t>Status:</a:t>
            </a:r>
            <a:r>
              <a:rPr lang="en-US" altLang="en-US" sz="1400" b="1" dirty="0">
                <a:solidFill>
                  <a:schemeClr val="accent2"/>
                </a:solidFill>
                <a:latin typeface="Arial" panose="020B0604020202020204" pitchFamily="34" charset="0"/>
              </a:rPr>
              <a:t>     </a:t>
            </a:r>
          </a:p>
          <a:p>
            <a:pPr eaLnBrk="1" hangingPunct="1">
              <a:lnSpc>
                <a:spcPct val="90000"/>
              </a:lnSpc>
              <a:spcBef>
                <a:spcPct val="20000"/>
              </a:spcBef>
              <a:buFontTx/>
              <a:buAutoNum type="arabicPeriod"/>
            </a:pPr>
            <a:r>
              <a:rPr lang="en-US" altLang="en-US" sz="1200" dirty="0">
                <a:latin typeface="Arial" panose="020B0604020202020204" pitchFamily="34" charset="0"/>
              </a:rPr>
              <a:t>Conceptualization				Kedar- Instructor	09/10/23		09/11/23		Complete   </a:t>
            </a:r>
          </a:p>
          <a:p>
            <a:pPr eaLnBrk="1" hangingPunct="1">
              <a:lnSpc>
                <a:spcPct val="90000"/>
              </a:lnSpc>
              <a:spcBef>
                <a:spcPct val="20000"/>
              </a:spcBef>
              <a:buFontTx/>
              <a:buAutoNum type="arabicPeriod"/>
            </a:pPr>
            <a:r>
              <a:rPr lang="en-US" altLang="en-US" sz="1200" dirty="0">
                <a:latin typeface="Arial" panose="020B0604020202020204" pitchFamily="34" charset="0"/>
              </a:rPr>
              <a:t>Preliminary analysis				Kedar- Student	10/12/23		10/15/23		Complete</a:t>
            </a:r>
          </a:p>
          <a:p>
            <a:pPr eaLnBrk="1" hangingPunct="1">
              <a:lnSpc>
                <a:spcPct val="90000"/>
              </a:lnSpc>
              <a:spcBef>
                <a:spcPct val="20000"/>
              </a:spcBef>
              <a:buFontTx/>
              <a:buAutoNum type="arabicPeriod"/>
            </a:pPr>
            <a:r>
              <a:rPr lang="en-US" altLang="en-US" sz="1200" dirty="0">
                <a:latin typeface="Arial" panose="020B0604020202020204" pitchFamily="34" charset="0"/>
              </a:rPr>
              <a:t>Final analysis				Kedar – Student 	10/15/23		11/10/23		Complete</a:t>
            </a:r>
          </a:p>
          <a:p>
            <a:pPr eaLnBrk="1" hangingPunct="1">
              <a:lnSpc>
                <a:spcPct val="90000"/>
              </a:lnSpc>
              <a:spcBef>
                <a:spcPct val="20000"/>
              </a:spcBef>
              <a:buFontTx/>
              <a:buAutoNum type="arabicPeriod"/>
            </a:pPr>
            <a:r>
              <a:rPr lang="en-US" altLang="en-US" sz="1200" dirty="0">
                <a:latin typeface="Arial" panose="020B0604020202020204" pitchFamily="34" charset="0"/>
              </a:rPr>
              <a:t>Review and Summary			Kedar(Student) 	11/18/23		TBD			Ongoing                                            </a:t>
            </a:r>
          </a:p>
        </p:txBody>
      </p:sp>
      <p:sp>
        <p:nvSpPr>
          <p:cNvPr id="8201" name="Line 9">
            <a:extLst>
              <a:ext uri="{FF2B5EF4-FFF2-40B4-BE49-F238E27FC236}">
                <a16:creationId xmlns:a16="http://schemas.microsoft.com/office/drawing/2014/main" id="{700A4040-277B-47B4-AEA2-A9E566B3CA5B}"/>
              </a:ext>
            </a:extLst>
          </p:cNvPr>
          <p:cNvSpPr>
            <a:spLocks noChangeShapeType="1"/>
          </p:cNvSpPr>
          <p:nvPr/>
        </p:nvSpPr>
        <p:spPr bwMode="auto">
          <a:xfrm>
            <a:off x="377825" y="5327650"/>
            <a:ext cx="11403013" cy="52388"/>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a14="http://schemas.microsoft.com/office/drawing/2010/main">
        <mc:Choice Requires="a14">
          <p:sp>
            <p:nvSpPr>
              <p:cNvPr id="10" name="Text Box 4">
                <a:extLst>
                  <a:ext uri="{FF2B5EF4-FFF2-40B4-BE49-F238E27FC236}">
                    <a16:creationId xmlns:a16="http://schemas.microsoft.com/office/drawing/2014/main" id="{52428261-514A-4A7E-90FE-27F8CC1BC612}"/>
                  </a:ext>
                </a:extLst>
              </p:cNvPr>
              <p:cNvSpPr txBox="1">
                <a:spLocks noChangeArrowheads="1"/>
              </p:cNvSpPr>
              <p:nvPr/>
            </p:nvSpPr>
            <p:spPr bwMode="auto">
              <a:xfrm>
                <a:off x="503237" y="768349"/>
                <a:ext cx="5133975" cy="4802027"/>
              </a:xfrm>
              <a:prstGeom prst="rect">
                <a:avLst/>
              </a:prstGeom>
              <a:noFill/>
              <a:ln>
                <a:noFill/>
              </a:ln>
              <a:effectLst/>
            </p:spPr>
            <p:txBody>
              <a:bodyPr wrap="square">
                <a:spAutoFit/>
              </a:bodyPr>
              <a:lstStyle>
                <a:lvl1pPr marL="228600" indent="-228600">
                  <a:defRPr>
                    <a:solidFill>
                      <a:schemeClr val="tx1"/>
                    </a:solidFill>
                    <a:latin typeface="Calibri" panose="020F0502020204030204" pitchFamily="34" charset="0"/>
                  </a:defRPr>
                </a:lvl1pPr>
                <a:lvl2pPr marL="514350">
                  <a:defRPr>
                    <a:solidFill>
                      <a:schemeClr val="tx1"/>
                    </a:solidFill>
                    <a:latin typeface="Calibri" panose="020F0502020204030204" pitchFamily="34" charset="0"/>
                  </a:defRPr>
                </a:lvl2pPr>
                <a:lvl3pPr marL="1543050" indent="-457200">
                  <a:defRPr>
                    <a:solidFill>
                      <a:schemeClr val="tx1"/>
                    </a:solidFill>
                    <a:latin typeface="Calibri" panose="020F0502020204030204" pitchFamily="34" charset="0"/>
                  </a:defRPr>
                </a:lvl3pPr>
                <a:lvl4pPr marL="2114550" indent="-457200">
                  <a:defRPr>
                    <a:solidFill>
                      <a:schemeClr val="tx1"/>
                    </a:solidFill>
                    <a:latin typeface="Calibri" panose="020F0502020204030204" pitchFamily="34" charset="0"/>
                  </a:defRPr>
                </a:lvl4pPr>
                <a:lvl5pPr marL="2686050" indent="-457200">
                  <a:defRPr>
                    <a:solidFill>
                      <a:schemeClr val="tx1"/>
                    </a:solidFill>
                    <a:latin typeface="Calibri" panose="020F0502020204030204" pitchFamily="34" charset="0"/>
                  </a:defRPr>
                </a:lvl5pPr>
                <a:lvl6pPr marL="3143250" indent="-457200" defTabSz="457200" eaLnBrk="0" fontAlgn="base" hangingPunct="0">
                  <a:spcBef>
                    <a:spcPct val="0"/>
                  </a:spcBef>
                  <a:spcAft>
                    <a:spcPct val="0"/>
                  </a:spcAft>
                  <a:defRPr>
                    <a:solidFill>
                      <a:schemeClr val="tx1"/>
                    </a:solidFill>
                    <a:latin typeface="Calibri" panose="020F0502020204030204" pitchFamily="34" charset="0"/>
                  </a:defRPr>
                </a:lvl6pPr>
                <a:lvl7pPr marL="3600450" indent="-457200" defTabSz="457200" eaLnBrk="0" fontAlgn="base" hangingPunct="0">
                  <a:spcBef>
                    <a:spcPct val="0"/>
                  </a:spcBef>
                  <a:spcAft>
                    <a:spcPct val="0"/>
                  </a:spcAft>
                  <a:defRPr>
                    <a:solidFill>
                      <a:schemeClr val="tx1"/>
                    </a:solidFill>
                    <a:latin typeface="Calibri" panose="020F0502020204030204" pitchFamily="34" charset="0"/>
                  </a:defRPr>
                </a:lvl7pPr>
                <a:lvl8pPr marL="4057650" indent="-457200" defTabSz="457200" eaLnBrk="0" fontAlgn="base" hangingPunct="0">
                  <a:spcBef>
                    <a:spcPct val="0"/>
                  </a:spcBef>
                  <a:spcAft>
                    <a:spcPct val="0"/>
                  </a:spcAft>
                  <a:defRPr>
                    <a:solidFill>
                      <a:schemeClr val="tx1"/>
                    </a:solidFill>
                    <a:latin typeface="Calibri" panose="020F0502020204030204" pitchFamily="34" charset="0"/>
                  </a:defRPr>
                </a:lvl8pPr>
                <a:lvl9pPr marL="4514850" indent="-457200" defTabSz="457200" eaLnBrk="0" fontAlgn="base" hangingPunct="0">
                  <a:spcBef>
                    <a:spcPct val="0"/>
                  </a:spcBef>
                  <a:spcAft>
                    <a:spcPct val="0"/>
                  </a:spcAft>
                  <a:defRPr>
                    <a:solidFill>
                      <a:schemeClr val="tx1"/>
                    </a:solidFill>
                    <a:latin typeface="Calibri" panose="020F0502020204030204" pitchFamily="34" charset="0"/>
                  </a:defRPr>
                </a:lvl9pPr>
              </a:lstStyle>
              <a:p>
                <a:pPr eaLnBrk="1" fontAlgn="auto" hangingPunct="1">
                  <a:lnSpc>
                    <a:spcPct val="90000"/>
                  </a:lnSpc>
                  <a:spcBef>
                    <a:spcPct val="20000"/>
                  </a:spcBef>
                  <a:spcAft>
                    <a:spcPts val="0"/>
                  </a:spcAft>
                  <a:defRPr/>
                </a:pPr>
                <a:r>
                  <a:rPr lang="en-US" altLang="en-US" sz="1600" b="1" u="sng" dirty="0">
                    <a:solidFill>
                      <a:schemeClr val="accent2"/>
                    </a:solidFill>
                    <a:latin typeface="Arial" panose="020B0604020202020204" pitchFamily="34" charset="0"/>
                  </a:rPr>
                  <a:t>Background</a:t>
                </a:r>
                <a:endParaRPr lang="en-US" altLang="en-US" sz="1100" dirty="0">
                  <a:latin typeface="Arial" panose="020B0604020202020204" pitchFamily="34" charset="0"/>
                </a:endParaRP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A support mechanism is desired for variable loading held in equilibrium at different configurations </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Design proposed by the product team is to be analyzed for equilibrium loads</a:t>
                </a:r>
              </a:p>
              <a:p>
                <a:pPr marL="0" indent="0" eaLnBrk="1" fontAlgn="auto" hangingPunct="1">
                  <a:lnSpc>
                    <a:spcPct val="90000"/>
                  </a:lnSpc>
                  <a:spcBef>
                    <a:spcPct val="20000"/>
                  </a:spcBef>
                  <a:spcAft>
                    <a:spcPts val="0"/>
                  </a:spcAft>
                  <a:defRPr/>
                </a:pPr>
                <a:r>
                  <a:rPr lang="en-US" altLang="en-US" sz="1600" b="1" u="sng" dirty="0">
                    <a:solidFill>
                      <a:schemeClr val="accent2"/>
                    </a:solidFill>
                    <a:latin typeface="Arial" panose="020B0604020202020204" pitchFamily="34" charset="0"/>
                  </a:rPr>
                  <a:t>Problem Statement/Goal</a:t>
                </a:r>
                <a:r>
                  <a:rPr lang="en-US" altLang="en-US" sz="1600" dirty="0">
                    <a:solidFill>
                      <a:schemeClr val="accent2"/>
                    </a:solidFill>
                    <a:latin typeface="Arial" panose="020B0604020202020204" pitchFamily="34" charset="0"/>
                  </a:rPr>
                  <a:t>:</a:t>
                </a:r>
              </a:p>
              <a:p>
                <a:pPr marL="171450" indent="-171450"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Validate proposed design through equilibrium calculations and provide an equilibrium configuration map of the equipment in various positions within specified range of equipment operation and supporting varying loads specified by the product team by Dec 22, 2023.</a:t>
                </a:r>
              </a:p>
              <a:p>
                <a:pPr marL="171450" indent="-171450" eaLnBrk="1" fontAlgn="auto" hangingPunct="1">
                  <a:lnSpc>
                    <a:spcPct val="90000"/>
                  </a:lnSpc>
                  <a:spcBef>
                    <a:spcPct val="20000"/>
                  </a:spcBef>
                  <a:spcAft>
                    <a:spcPts val="0"/>
                  </a:spcAft>
                  <a:buFont typeface="Arial" panose="020B0604020202020204" pitchFamily="34" charset="0"/>
                  <a:buChar char="•"/>
                  <a:defRPr/>
                </a:pPr>
                <a:r>
                  <a:rPr lang="en-US" altLang="en-US" sz="1100" u="sng" dirty="0">
                    <a:solidFill>
                      <a:schemeClr val="tx1"/>
                    </a:solidFill>
                    <a:latin typeface="Arial" panose="020B0604020202020204" pitchFamily="34" charset="0"/>
                  </a:rPr>
                  <a:t>Stretch goal</a:t>
                </a:r>
                <a:r>
                  <a:rPr lang="en-US" altLang="en-US" sz="1100" dirty="0">
                    <a:solidFill>
                      <a:schemeClr val="tx1"/>
                    </a:solidFill>
                    <a:latin typeface="Arial" panose="020B0604020202020204" pitchFamily="34" charset="0"/>
                  </a:rPr>
                  <a:t>: Provide design map for changing length </a:t>
                </a:r>
                <a14:m>
                  <m:oMath xmlns:m="http://schemas.openxmlformats.org/officeDocument/2006/math">
                    <m:r>
                      <a:rPr lang="en-US" altLang="en-US" sz="1100" b="0" i="1" smtClean="0">
                        <a:solidFill>
                          <a:schemeClr val="tx1"/>
                        </a:solidFill>
                        <a:latin typeface="Cambria Math" panose="02040503050406030204" pitchFamily="18" charset="0"/>
                      </a:rPr>
                      <m:t>𝑙</m:t>
                    </m:r>
                  </m:oMath>
                </a14:m>
                <a:r>
                  <a:rPr lang="en-US" altLang="en-US" sz="1100" dirty="0">
                    <a:solidFill>
                      <a:schemeClr val="tx1"/>
                    </a:solidFill>
                    <a:latin typeface="Arial" panose="020B0604020202020204" pitchFamily="34" charset="0"/>
                  </a:rPr>
                  <a:t> and spring constant k for various loads by January 2024</a:t>
                </a:r>
                <a:r>
                  <a:rPr lang="en-US" altLang="en-US" sz="1100" dirty="0">
                    <a:solidFill>
                      <a:schemeClr val="accent2"/>
                    </a:solidFill>
                    <a:latin typeface="Arial" panose="020B0604020202020204" pitchFamily="34" charset="0"/>
                  </a:rPr>
                  <a:t>.</a:t>
                </a:r>
              </a:p>
              <a:p>
                <a:pPr marL="0" indent="0" eaLnBrk="1" fontAlgn="auto" hangingPunct="1">
                  <a:lnSpc>
                    <a:spcPct val="90000"/>
                  </a:lnSpc>
                  <a:spcBef>
                    <a:spcPct val="20000"/>
                  </a:spcBef>
                  <a:spcAft>
                    <a:spcPts val="0"/>
                  </a:spcAft>
                  <a:defRPr/>
                </a:pPr>
                <a:r>
                  <a:rPr lang="en-US" altLang="en-US" sz="1600" b="1" u="sng" dirty="0">
                    <a:solidFill>
                      <a:schemeClr val="accent2"/>
                    </a:solidFill>
                    <a:latin typeface="Arial" panose="020B0604020202020204" pitchFamily="34" charset="0"/>
                  </a:rPr>
                  <a:t>Success Criteria:</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Provide equilibrium equations describing member loads as a function of configuration angle </a:t>
                </a:r>
                <a14:m>
                  <m:oMath xmlns:m="http://schemas.openxmlformats.org/officeDocument/2006/math">
                    <m:r>
                      <a:rPr lang="en-US" altLang="en-US" sz="1100" b="0" i="1" smtClean="0">
                        <a:latin typeface="Cambria Math" panose="02040503050406030204" pitchFamily="18" charset="0"/>
                      </a:rPr>
                      <m:t>𝜃</m:t>
                    </m:r>
                  </m:oMath>
                </a14:m>
                <a:r>
                  <a:rPr lang="en-US" altLang="en-US" sz="1100" dirty="0">
                    <a:latin typeface="Arial" panose="020B0604020202020204" pitchFamily="34" charset="0"/>
                  </a:rPr>
                  <a:t> by Dec 22, 2023</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Provide variation of load M with </a:t>
                </a:r>
                <a14:m>
                  <m:oMath xmlns:m="http://schemas.openxmlformats.org/officeDocument/2006/math">
                    <m:r>
                      <a:rPr lang="en-US" altLang="en-US" sz="1100" b="0" i="1" smtClean="0">
                        <a:latin typeface="Cambria Math" panose="02040503050406030204" pitchFamily="18" charset="0"/>
                      </a:rPr>
                      <m:t>𝜃</m:t>
                    </m:r>
                  </m:oMath>
                </a14:m>
                <a:r>
                  <a:rPr lang="en-US" altLang="en-US" sz="1100" dirty="0">
                    <a:latin typeface="Arial" panose="020B0604020202020204" pitchFamily="34" charset="0"/>
                  </a:rPr>
                  <a:t> graphically for ready use by the design team by Dec 22, 2023</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Provide additional plots for the load variation to meet the stretch goal by Jan 2024.</a:t>
                </a:r>
              </a:p>
              <a:p>
                <a:pPr marL="0" lvl="1" eaLnBrk="1" fontAlgn="auto" hangingPunct="1">
                  <a:lnSpc>
                    <a:spcPct val="90000"/>
                  </a:lnSpc>
                  <a:spcBef>
                    <a:spcPct val="20000"/>
                  </a:spcBef>
                  <a:spcAft>
                    <a:spcPts val="0"/>
                  </a:spcAft>
                  <a:defRPr/>
                </a:pPr>
                <a:r>
                  <a:rPr lang="en-US" altLang="en-US" sz="1600" b="1" u="sng" dirty="0">
                    <a:solidFill>
                      <a:schemeClr val="accent1">
                        <a:lumMod val="75000"/>
                      </a:schemeClr>
                    </a:solidFill>
                    <a:latin typeface="Arial" panose="020B0604020202020204" pitchFamily="34" charset="0"/>
                  </a:rPr>
                  <a:t>Strategy:</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Phase 01:  Analysis of static equilibrium using equations of rotational equilibrium. Establish member forces.</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Phase 02: Validate the calculation for accuracy and consistency and generate required graphical representation </a:t>
                </a:r>
              </a:p>
              <a:p>
                <a:pPr eaLnBrk="1" fontAlgn="auto" hangingPunct="1">
                  <a:lnSpc>
                    <a:spcPct val="90000"/>
                  </a:lnSpc>
                  <a:spcBef>
                    <a:spcPct val="20000"/>
                  </a:spcBef>
                  <a:spcAft>
                    <a:spcPts val="0"/>
                  </a:spcAft>
                  <a:buFont typeface="Arial" panose="020B0604020202020204" pitchFamily="34" charset="0"/>
                  <a:buChar char="•"/>
                  <a:defRPr/>
                </a:pPr>
                <a:r>
                  <a:rPr lang="en-US" altLang="en-US" sz="1100" dirty="0">
                    <a:latin typeface="Arial" panose="020B0604020202020204" pitchFamily="34" charset="0"/>
                  </a:rPr>
                  <a:t>Phase 03: Examine variation of ‘l’ and M for the stretch goal</a:t>
                </a:r>
                <a:endParaRPr lang="en-US" altLang="en-US" sz="1600" dirty="0">
                  <a:latin typeface="Arial" panose="020B0604020202020204" pitchFamily="34" charset="0"/>
                </a:endParaRPr>
              </a:p>
              <a:p>
                <a:pPr marL="0" lvl="1" eaLnBrk="1" fontAlgn="auto" hangingPunct="1">
                  <a:lnSpc>
                    <a:spcPct val="90000"/>
                  </a:lnSpc>
                  <a:spcBef>
                    <a:spcPct val="20000"/>
                  </a:spcBef>
                  <a:spcAft>
                    <a:spcPts val="0"/>
                  </a:spcAft>
                  <a:defRPr/>
                </a:pPr>
                <a:endParaRPr lang="en-US" altLang="en-US" sz="1100" dirty="0">
                  <a:latin typeface="Arial" panose="020B0604020202020204" pitchFamily="34" charset="0"/>
                </a:endParaRPr>
              </a:p>
            </p:txBody>
          </p:sp>
        </mc:Choice>
        <mc:Fallback xmlns="">
          <p:sp>
            <p:nvSpPr>
              <p:cNvPr id="10" name="Text Box 4">
                <a:extLst>
                  <a:ext uri="{FF2B5EF4-FFF2-40B4-BE49-F238E27FC236}">
                    <a16:creationId xmlns:a16="http://schemas.microsoft.com/office/drawing/2014/main" id="{52428261-514A-4A7E-90FE-27F8CC1BC612}"/>
                  </a:ext>
                </a:extLst>
              </p:cNvPr>
              <p:cNvSpPr txBox="1">
                <a:spLocks noRot="1" noChangeAspect="1" noMove="1" noResize="1" noEditPoints="1" noAdjustHandles="1" noChangeArrowheads="1" noChangeShapeType="1" noTextEdit="1"/>
              </p:cNvSpPr>
              <p:nvPr/>
            </p:nvSpPr>
            <p:spPr bwMode="auto">
              <a:xfrm>
                <a:off x="503237" y="768349"/>
                <a:ext cx="5133975" cy="4802027"/>
              </a:xfrm>
              <a:prstGeom prst="rect">
                <a:avLst/>
              </a:prstGeom>
              <a:blipFill>
                <a:blip r:embed="rId3"/>
                <a:stretch>
                  <a:fillRect l="-713" t="-888" r="-119"/>
                </a:stretch>
              </a:blipFill>
              <a:ln>
                <a:noFill/>
              </a:ln>
              <a:effectLst/>
            </p:spPr>
            <p:txBody>
              <a:bodyPr/>
              <a:lstStyle/>
              <a:p>
                <a:r>
                  <a:rPr lang="en-US">
                    <a:noFill/>
                  </a:rPr>
                  <a:t> </a:t>
                </a:r>
              </a:p>
            </p:txBody>
          </p:sp>
        </mc:Fallback>
      </mc:AlternateContent>
    </p:spTree>
    <p:extLst>
      <p:ext uri="{BB962C8B-B14F-4D97-AF65-F5344CB8AC3E}">
        <p14:creationId xmlns:p14="http://schemas.microsoft.com/office/powerpoint/2010/main" val="2746118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622DDA2-A25C-4074-A292-B34C507E30FC}"/>
              </a:ext>
            </a:extLst>
          </p:cNvPr>
          <p:cNvSpPr>
            <a:spLocks noChangeArrowheads="1"/>
          </p:cNvSpPr>
          <p:nvPr/>
        </p:nvSpPr>
        <p:spPr bwMode="auto">
          <a:xfrm>
            <a:off x="382588" y="762000"/>
            <a:ext cx="11403012" cy="5791200"/>
          </a:xfrm>
          <a:prstGeom prst="rect">
            <a:avLst/>
          </a:prstGeom>
          <a:solidFill>
            <a:schemeClr val="bg1"/>
          </a:solidFill>
          <a:ln w="381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0"/>
              </a:spcBef>
              <a:buClrTx/>
              <a:buSzTx/>
              <a:buFontTx/>
              <a:buNone/>
            </a:pPr>
            <a:endParaRPr lang="en-US" altLang="en-US" sz="2400">
              <a:solidFill>
                <a:schemeClr val="tx1"/>
              </a:solidFill>
              <a:latin typeface="Calibri" panose="020F0502020204030204" pitchFamily="34" charset="0"/>
            </a:endParaRPr>
          </a:p>
        </p:txBody>
      </p:sp>
      <p:sp>
        <p:nvSpPr>
          <p:cNvPr id="10243" name="Text Box 3">
            <a:extLst>
              <a:ext uri="{FF2B5EF4-FFF2-40B4-BE49-F238E27FC236}">
                <a16:creationId xmlns:a16="http://schemas.microsoft.com/office/drawing/2014/main" id="{1D7BC71B-C7CF-4746-9296-C9595EA33281}"/>
              </a:ext>
            </a:extLst>
          </p:cNvPr>
          <p:cNvSpPr txBox="1">
            <a:spLocks noChangeArrowheads="1"/>
          </p:cNvSpPr>
          <p:nvPr/>
        </p:nvSpPr>
        <p:spPr bwMode="auto">
          <a:xfrm>
            <a:off x="1647825" y="-12700"/>
            <a:ext cx="64293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3200" b="1">
                <a:solidFill>
                  <a:srgbClr val="FF0000"/>
                </a:solidFill>
                <a:latin typeface="Arial Narrow" panose="020B0606020202030204" pitchFamily="34" charset="0"/>
              </a:rPr>
              <a:t>Your Project Title </a:t>
            </a:r>
            <a:r>
              <a:rPr lang="en-US" altLang="en-US" sz="3200" b="1">
                <a:solidFill>
                  <a:schemeClr val="hlink"/>
                </a:solidFill>
                <a:latin typeface="Arial Narrow" panose="020B0606020202030204" pitchFamily="34" charset="0"/>
              </a:rPr>
              <a:t>Executive Summary</a:t>
            </a:r>
          </a:p>
        </p:txBody>
      </p:sp>
      <p:sp>
        <p:nvSpPr>
          <p:cNvPr id="5124" name="Text Box 4">
            <a:extLst>
              <a:ext uri="{FF2B5EF4-FFF2-40B4-BE49-F238E27FC236}">
                <a16:creationId xmlns:a16="http://schemas.microsoft.com/office/drawing/2014/main" id="{5515DE57-F222-4396-8D85-F614C6F2C0F7}"/>
              </a:ext>
            </a:extLst>
          </p:cNvPr>
          <p:cNvSpPr txBox="1">
            <a:spLocks noChangeArrowheads="1"/>
          </p:cNvSpPr>
          <p:nvPr/>
        </p:nvSpPr>
        <p:spPr bwMode="auto">
          <a:xfrm>
            <a:off x="6262688" y="801688"/>
            <a:ext cx="5454650" cy="3698875"/>
          </a:xfrm>
          <a:prstGeom prst="rect">
            <a:avLst/>
          </a:prstGeom>
          <a:noFill/>
          <a:ln>
            <a:noFill/>
          </a:ln>
          <a:effectLst/>
        </p:spPr>
        <p:txBody>
          <a:bodyPr>
            <a:spAutoFit/>
          </a:bodyPr>
          <a:lstStyle>
            <a:lvl1pPr marL="228600" indent="-228600">
              <a:defRPr>
                <a:solidFill>
                  <a:schemeClr val="tx1"/>
                </a:solidFill>
                <a:latin typeface="Calibri" panose="020F0502020204030204" pitchFamily="34" charset="0"/>
              </a:defRPr>
            </a:lvl1pPr>
            <a:lvl2pPr marL="514350">
              <a:defRPr>
                <a:solidFill>
                  <a:schemeClr val="tx1"/>
                </a:solidFill>
                <a:latin typeface="Calibri" panose="020F0502020204030204" pitchFamily="34" charset="0"/>
              </a:defRPr>
            </a:lvl2pPr>
            <a:lvl3pPr marL="1543050" indent="-457200">
              <a:defRPr>
                <a:solidFill>
                  <a:schemeClr val="tx1"/>
                </a:solidFill>
                <a:latin typeface="Calibri" panose="020F0502020204030204" pitchFamily="34" charset="0"/>
              </a:defRPr>
            </a:lvl3pPr>
            <a:lvl4pPr marL="2114550" indent="-457200">
              <a:defRPr>
                <a:solidFill>
                  <a:schemeClr val="tx1"/>
                </a:solidFill>
                <a:latin typeface="Calibri" panose="020F0502020204030204" pitchFamily="34" charset="0"/>
              </a:defRPr>
            </a:lvl4pPr>
            <a:lvl5pPr marL="2686050" indent="-457200">
              <a:defRPr>
                <a:solidFill>
                  <a:schemeClr val="tx1"/>
                </a:solidFill>
                <a:latin typeface="Calibri" panose="020F0502020204030204" pitchFamily="34" charset="0"/>
              </a:defRPr>
            </a:lvl5pPr>
            <a:lvl6pPr marL="3143250" indent="-457200" defTabSz="457200" eaLnBrk="0" fontAlgn="base" hangingPunct="0">
              <a:spcBef>
                <a:spcPct val="0"/>
              </a:spcBef>
              <a:spcAft>
                <a:spcPct val="0"/>
              </a:spcAft>
              <a:defRPr>
                <a:solidFill>
                  <a:schemeClr val="tx1"/>
                </a:solidFill>
                <a:latin typeface="Calibri" panose="020F0502020204030204" pitchFamily="34" charset="0"/>
              </a:defRPr>
            </a:lvl6pPr>
            <a:lvl7pPr marL="3600450" indent="-457200" defTabSz="457200" eaLnBrk="0" fontAlgn="base" hangingPunct="0">
              <a:spcBef>
                <a:spcPct val="0"/>
              </a:spcBef>
              <a:spcAft>
                <a:spcPct val="0"/>
              </a:spcAft>
              <a:defRPr>
                <a:solidFill>
                  <a:schemeClr val="tx1"/>
                </a:solidFill>
                <a:latin typeface="Calibri" panose="020F0502020204030204" pitchFamily="34" charset="0"/>
              </a:defRPr>
            </a:lvl7pPr>
            <a:lvl8pPr marL="4057650" indent="-457200" defTabSz="457200" eaLnBrk="0" fontAlgn="base" hangingPunct="0">
              <a:spcBef>
                <a:spcPct val="0"/>
              </a:spcBef>
              <a:spcAft>
                <a:spcPct val="0"/>
              </a:spcAft>
              <a:defRPr>
                <a:solidFill>
                  <a:schemeClr val="tx1"/>
                </a:solidFill>
                <a:latin typeface="Calibri" panose="020F0502020204030204" pitchFamily="34" charset="0"/>
              </a:defRPr>
            </a:lvl8pPr>
            <a:lvl9pPr marL="4514850" indent="-457200" defTabSz="457200" eaLnBrk="0" fontAlgn="base" hangingPunct="0">
              <a:spcBef>
                <a:spcPct val="0"/>
              </a:spcBef>
              <a:spcAft>
                <a:spcPct val="0"/>
              </a:spcAft>
              <a:defRPr>
                <a:solidFill>
                  <a:schemeClr val="tx1"/>
                </a:solidFill>
                <a:latin typeface="Calibri" panose="020F0502020204030204" pitchFamily="34" charset="0"/>
              </a:defRPr>
            </a:lvl9pPr>
          </a:lstStyle>
          <a:p>
            <a:pPr eaLnBrk="1" fontAlgn="auto" hangingPunct="1">
              <a:lnSpc>
                <a:spcPct val="90000"/>
              </a:lnSpc>
              <a:spcBef>
                <a:spcPct val="20000"/>
              </a:spcBef>
              <a:spcAft>
                <a:spcPts val="0"/>
              </a:spcAft>
              <a:defRPr/>
            </a:pPr>
            <a:r>
              <a:rPr lang="en-US" altLang="en-US" sz="1600" b="1" u="sng" dirty="0">
                <a:solidFill>
                  <a:schemeClr val="accent2"/>
                </a:solidFill>
                <a:latin typeface="Arial" panose="020B0604020202020204" pitchFamily="34" charset="0"/>
              </a:rPr>
              <a:t>Key Milestones:</a:t>
            </a:r>
            <a:endParaRPr lang="en-US" altLang="en-US" sz="1600" dirty="0">
              <a:solidFill>
                <a:schemeClr val="accent2"/>
              </a:solidFill>
              <a:latin typeface="Arial" panose="020B0604020202020204" pitchFamily="34" charset="0"/>
            </a:endParaRPr>
          </a:p>
          <a:p>
            <a:pPr eaLnBrk="1" fontAlgn="auto" hangingPunct="1">
              <a:lnSpc>
                <a:spcPct val="90000"/>
              </a:lnSpc>
              <a:spcBef>
                <a:spcPct val="20000"/>
              </a:spcBef>
              <a:spcAft>
                <a:spcPts val="0"/>
              </a:spcAft>
              <a:buFontTx/>
              <a:buAutoNum type="arabicPeriod"/>
              <a:defRPr/>
            </a:pPr>
            <a:r>
              <a:rPr lang="en-US" altLang="en-US" sz="1100" dirty="0">
                <a:latin typeface="Arial" panose="020B0604020202020204" pitchFamily="34" charset="0"/>
              </a:rPr>
              <a:t>Specific outputs of project that meet success criteria ( Target xx/xx/xx)</a:t>
            </a:r>
          </a:p>
          <a:p>
            <a:pPr eaLnBrk="1" fontAlgn="auto" hangingPunct="1">
              <a:lnSpc>
                <a:spcPct val="90000"/>
              </a:lnSpc>
              <a:spcBef>
                <a:spcPct val="20000"/>
              </a:spcBef>
              <a:spcAft>
                <a:spcPts val="0"/>
              </a:spcAft>
              <a:buFontTx/>
              <a:buAutoNum type="arabicPeriod"/>
              <a:defRPr/>
            </a:pPr>
            <a:r>
              <a:rPr lang="en-US" altLang="en-US" sz="1100" dirty="0">
                <a:latin typeface="Arial" panose="020B0604020202020204" pitchFamily="34" charset="0"/>
              </a:rPr>
              <a:t>Specific outputs in addition to (1) e.g. for future or lower priority requirements.</a:t>
            </a:r>
          </a:p>
          <a:p>
            <a:pPr eaLnBrk="1" fontAlgn="auto" hangingPunct="1">
              <a:lnSpc>
                <a:spcPct val="90000"/>
              </a:lnSpc>
              <a:spcBef>
                <a:spcPct val="20000"/>
              </a:spcBef>
              <a:spcAft>
                <a:spcPts val="0"/>
              </a:spcAft>
              <a:defRPr/>
            </a:pPr>
            <a:r>
              <a:rPr lang="en-US" altLang="en-US" sz="1600" b="1" u="sng" dirty="0">
                <a:solidFill>
                  <a:schemeClr val="accent2"/>
                </a:solidFill>
                <a:latin typeface="Arial" panose="020B0604020202020204" pitchFamily="34" charset="0"/>
              </a:rPr>
              <a:t>Deliverables &amp; Commitments</a:t>
            </a:r>
            <a:r>
              <a:rPr lang="en-US" altLang="en-US" sz="1600" dirty="0">
                <a:solidFill>
                  <a:schemeClr val="accent2"/>
                </a:solidFill>
                <a:latin typeface="Arial" panose="020B0604020202020204" pitchFamily="34" charset="0"/>
              </a:rPr>
              <a:t>:</a:t>
            </a:r>
          </a:p>
          <a:p>
            <a:pPr eaLnBrk="1" fontAlgn="auto" hangingPunct="1">
              <a:lnSpc>
                <a:spcPct val="90000"/>
              </a:lnSpc>
              <a:spcBef>
                <a:spcPct val="20000"/>
              </a:spcBef>
              <a:spcAft>
                <a:spcPts val="0"/>
              </a:spcAft>
              <a:buFontTx/>
              <a:buAutoNum type="arabicPeriod"/>
              <a:defRPr/>
            </a:pPr>
            <a:r>
              <a:rPr lang="en-US" altLang="en-US" sz="1100" dirty="0">
                <a:latin typeface="Arial" panose="020B0604020202020204" pitchFamily="34" charset="0"/>
              </a:rPr>
              <a:t>Define who/what/when (Target xx/</a:t>
            </a:r>
            <a:r>
              <a:rPr lang="en-US" altLang="en-US" sz="1100" dirty="0" err="1">
                <a:latin typeface="Arial" panose="020B0604020202020204" pitchFamily="34" charset="0"/>
              </a:rPr>
              <a:t>yy</a:t>
            </a:r>
            <a:r>
              <a:rPr lang="en-US" altLang="en-US" sz="1100" dirty="0">
                <a:latin typeface="Arial" panose="020B0604020202020204" pitchFamily="34" charset="0"/>
              </a:rPr>
              <a:t>/</a:t>
            </a:r>
            <a:r>
              <a:rPr lang="en-US" altLang="en-US" sz="1100" dirty="0" err="1">
                <a:latin typeface="Arial" panose="020B0604020202020204" pitchFamily="34" charset="0"/>
              </a:rPr>
              <a:t>zz</a:t>
            </a:r>
            <a:r>
              <a:rPr lang="en-US" altLang="en-US" sz="1100" dirty="0">
                <a:latin typeface="Arial" panose="020B0604020202020204" pitchFamily="34" charset="0"/>
              </a:rPr>
              <a:t>)</a:t>
            </a:r>
          </a:p>
          <a:p>
            <a:pPr eaLnBrk="1" fontAlgn="auto" hangingPunct="1">
              <a:lnSpc>
                <a:spcPct val="90000"/>
              </a:lnSpc>
              <a:spcBef>
                <a:spcPct val="20000"/>
              </a:spcBef>
              <a:spcAft>
                <a:spcPts val="0"/>
              </a:spcAft>
              <a:buFontTx/>
              <a:buAutoNum type="arabicPeriod"/>
              <a:defRPr/>
            </a:pPr>
            <a:r>
              <a:rPr lang="en-US" altLang="en-US" sz="1100" dirty="0">
                <a:latin typeface="Arial" panose="020B0604020202020204" pitchFamily="34" charset="0"/>
              </a:rPr>
              <a:t>Define Specifications committed</a:t>
            </a:r>
          </a:p>
          <a:p>
            <a:pPr eaLnBrk="1" fontAlgn="auto" hangingPunct="1">
              <a:lnSpc>
                <a:spcPct val="90000"/>
              </a:lnSpc>
              <a:spcBef>
                <a:spcPct val="20000"/>
              </a:spcBef>
              <a:spcAft>
                <a:spcPts val="0"/>
              </a:spcAft>
              <a:buFontTx/>
              <a:buAutoNum type="arabicPeriod"/>
              <a:defRPr/>
            </a:pPr>
            <a:r>
              <a:rPr lang="en-US" altLang="en-US" sz="1100" dirty="0">
                <a:latin typeface="Arial" panose="020B0604020202020204" pitchFamily="34" charset="0"/>
              </a:rPr>
              <a:t>Define tests or data committed</a:t>
            </a:r>
          </a:p>
          <a:p>
            <a:pPr eaLnBrk="1" fontAlgn="auto" hangingPunct="1">
              <a:lnSpc>
                <a:spcPct val="90000"/>
              </a:lnSpc>
              <a:spcBef>
                <a:spcPct val="20000"/>
              </a:spcBef>
              <a:spcAft>
                <a:spcPts val="0"/>
              </a:spcAft>
              <a:buFontTx/>
              <a:buAutoNum type="arabicPeriod"/>
              <a:defRPr/>
            </a:pPr>
            <a:r>
              <a:rPr lang="en-US" altLang="en-US" sz="1100" dirty="0">
                <a:latin typeface="Arial" panose="020B0604020202020204" pitchFamily="34" charset="0"/>
              </a:rPr>
              <a:t>Define any hardware, service or other commercial items</a:t>
            </a:r>
          </a:p>
          <a:p>
            <a:pPr eaLnBrk="1" fontAlgn="auto" hangingPunct="1">
              <a:lnSpc>
                <a:spcPct val="90000"/>
              </a:lnSpc>
              <a:spcBef>
                <a:spcPct val="20000"/>
              </a:spcBef>
              <a:spcAft>
                <a:spcPts val="0"/>
              </a:spcAft>
              <a:defRPr/>
            </a:pPr>
            <a:r>
              <a:rPr lang="en-US" altLang="en-US" sz="1600" b="1" u="sng" dirty="0">
                <a:solidFill>
                  <a:schemeClr val="accent2"/>
                </a:solidFill>
                <a:latin typeface="Arial" panose="020B0604020202020204" pitchFamily="34" charset="0"/>
              </a:rPr>
              <a:t>Issues / Risks and Mitigations:</a:t>
            </a:r>
          </a:p>
          <a:p>
            <a:pPr eaLnBrk="1" fontAlgn="auto" hangingPunct="1">
              <a:lnSpc>
                <a:spcPct val="90000"/>
              </a:lnSpc>
              <a:spcBef>
                <a:spcPct val="20000"/>
              </a:spcBef>
              <a:spcAft>
                <a:spcPts val="0"/>
              </a:spcAft>
              <a:buFontTx/>
              <a:buAutoNum type="arabicPeriod"/>
              <a:defRPr/>
            </a:pPr>
            <a:r>
              <a:rPr lang="en-US" altLang="en-US" sz="1100" dirty="0">
                <a:latin typeface="Arial" panose="020B0604020202020204" pitchFamily="34" charset="0"/>
              </a:rPr>
              <a:t>Risk Item 1</a:t>
            </a:r>
          </a:p>
          <a:p>
            <a:pPr lvl="1" eaLnBrk="1" fontAlgn="auto" hangingPunct="1">
              <a:lnSpc>
                <a:spcPct val="90000"/>
              </a:lnSpc>
              <a:spcBef>
                <a:spcPct val="20000"/>
              </a:spcBef>
              <a:spcAft>
                <a:spcPts val="0"/>
              </a:spcAft>
              <a:defRPr/>
            </a:pPr>
            <a:r>
              <a:rPr lang="en-US" altLang="en-US" sz="1100" dirty="0">
                <a:latin typeface="Arial" panose="020B0604020202020204" pitchFamily="34" charset="0"/>
              </a:rPr>
              <a:t>- Mitigation.</a:t>
            </a:r>
          </a:p>
          <a:p>
            <a:pPr eaLnBrk="1" fontAlgn="auto" hangingPunct="1">
              <a:lnSpc>
                <a:spcPct val="90000"/>
              </a:lnSpc>
              <a:spcBef>
                <a:spcPct val="20000"/>
              </a:spcBef>
              <a:spcAft>
                <a:spcPts val="0"/>
              </a:spcAft>
              <a:buFontTx/>
              <a:buAutoNum type="arabicPeriod"/>
              <a:defRPr/>
            </a:pPr>
            <a:r>
              <a:rPr lang="en-US" altLang="en-US" sz="1100" dirty="0">
                <a:latin typeface="Arial" panose="020B0604020202020204" pitchFamily="34" charset="0"/>
              </a:rPr>
              <a:t>Risk item 2.</a:t>
            </a:r>
          </a:p>
          <a:p>
            <a:pPr marL="685800" lvl="1" indent="-171450" eaLnBrk="1" fontAlgn="auto" hangingPunct="1">
              <a:lnSpc>
                <a:spcPct val="90000"/>
              </a:lnSpc>
              <a:spcBef>
                <a:spcPct val="20000"/>
              </a:spcBef>
              <a:spcAft>
                <a:spcPts val="0"/>
              </a:spcAft>
              <a:buFontTx/>
              <a:buChar char="-"/>
              <a:defRPr/>
            </a:pPr>
            <a:r>
              <a:rPr lang="en-US" altLang="en-US" sz="1100" dirty="0">
                <a:latin typeface="Arial" panose="020B0604020202020204" pitchFamily="34" charset="0"/>
              </a:rPr>
              <a:t>Mitigation</a:t>
            </a:r>
          </a:p>
          <a:p>
            <a:pPr marL="685800" lvl="1" indent="-171450" eaLnBrk="1" fontAlgn="auto" hangingPunct="1">
              <a:lnSpc>
                <a:spcPct val="90000"/>
              </a:lnSpc>
              <a:spcBef>
                <a:spcPct val="20000"/>
              </a:spcBef>
              <a:spcAft>
                <a:spcPts val="0"/>
              </a:spcAft>
              <a:buFontTx/>
              <a:buChar char="-"/>
              <a:defRPr/>
            </a:pPr>
            <a:endParaRPr lang="en-US" altLang="en-US" sz="1100" dirty="0">
              <a:latin typeface="Arial" panose="020B0604020202020204" pitchFamily="34" charset="0"/>
            </a:endParaRPr>
          </a:p>
          <a:p>
            <a:pPr marL="0" indent="0" eaLnBrk="1" fontAlgn="auto" hangingPunct="1">
              <a:lnSpc>
                <a:spcPct val="90000"/>
              </a:lnSpc>
              <a:spcBef>
                <a:spcPct val="20000"/>
              </a:spcBef>
              <a:spcAft>
                <a:spcPts val="0"/>
              </a:spcAft>
              <a:defRPr/>
            </a:pPr>
            <a:r>
              <a:rPr lang="en-US" altLang="en-US" b="1" u="sng" dirty="0">
                <a:solidFill>
                  <a:schemeClr val="accent1">
                    <a:lumMod val="75000"/>
                  </a:schemeClr>
                </a:solidFill>
                <a:latin typeface="Arial" panose="020B0604020202020204" pitchFamily="34" charset="0"/>
              </a:rPr>
              <a:t>Key Updates/conclusions (xx/xx/xx):</a:t>
            </a:r>
          </a:p>
          <a:p>
            <a:pPr marL="0" indent="0" eaLnBrk="1" fontAlgn="auto" hangingPunct="1">
              <a:lnSpc>
                <a:spcPct val="90000"/>
              </a:lnSpc>
              <a:spcBef>
                <a:spcPct val="20000"/>
              </a:spcBef>
              <a:spcAft>
                <a:spcPts val="0"/>
              </a:spcAft>
              <a:defRPr/>
            </a:pPr>
            <a:r>
              <a:rPr lang="en-US" altLang="en-US" sz="1100" b="1" dirty="0">
                <a:solidFill>
                  <a:schemeClr val="accent1">
                    <a:lumMod val="75000"/>
                  </a:schemeClr>
                </a:solidFill>
                <a:latin typeface="Arial" panose="020B0604020202020204" pitchFamily="34" charset="0"/>
              </a:rPr>
              <a:t>Key points you need to land “today”</a:t>
            </a:r>
          </a:p>
          <a:p>
            <a:pPr marL="685800" lvl="1" indent="-171450" eaLnBrk="1" fontAlgn="auto" hangingPunct="1">
              <a:lnSpc>
                <a:spcPct val="90000"/>
              </a:lnSpc>
              <a:spcBef>
                <a:spcPct val="20000"/>
              </a:spcBef>
              <a:spcAft>
                <a:spcPts val="0"/>
              </a:spcAft>
              <a:buFontTx/>
              <a:buChar char="-"/>
              <a:defRPr/>
            </a:pPr>
            <a:endParaRPr lang="en-US" altLang="en-US" sz="1100" dirty="0">
              <a:latin typeface="Arial" panose="020B0604020202020204" pitchFamily="34" charset="0"/>
            </a:endParaRPr>
          </a:p>
        </p:txBody>
      </p:sp>
      <p:sp>
        <p:nvSpPr>
          <p:cNvPr id="272389" name="Text Box 5">
            <a:extLst>
              <a:ext uri="{FF2B5EF4-FFF2-40B4-BE49-F238E27FC236}">
                <a16:creationId xmlns:a16="http://schemas.microsoft.com/office/drawing/2014/main" id="{5E99D418-26E6-45B8-82A3-E1F7F78E9CEF}"/>
              </a:ext>
            </a:extLst>
          </p:cNvPr>
          <p:cNvSpPr txBox="1">
            <a:spLocks noChangeArrowheads="1"/>
          </p:cNvSpPr>
          <p:nvPr/>
        </p:nvSpPr>
        <p:spPr bwMode="auto">
          <a:xfrm>
            <a:off x="406400" y="825500"/>
            <a:ext cx="5535613" cy="3106738"/>
          </a:xfrm>
          <a:prstGeom prst="rect">
            <a:avLst/>
          </a:prstGeom>
          <a:noFill/>
          <a:ln>
            <a:noFill/>
          </a:ln>
          <a:effectLst/>
        </p:spPr>
        <p:txBody>
          <a:bodyPr>
            <a:spAutoFit/>
          </a:bodyPr>
          <a:lstStyle>
            <a:lvl1pPr marL="228600" indent="-228600">
              <a:defRPr>
                <a:solidFill>
                  <a:schemeClr val="tx1"/>
                </a:solidFill>
                <a:latin typeface="Arial" panose="020B0604020202020204" pitchFamily="34" charset="0"/>
              </a:defRPr>
            </a:lvl1pPr>
            <a:lvl2pPr marL="1028700" indent="-457200">
              <a:defRPr>
                <a:solidFill>
                  <a:schemeClr val="tx1"/>
                </a:solidFill>
                <a:latin typeface="Arial" panose="020B0604020202020204" pitchFamily="34" charset="0"/>
              </a:defRPr>
            </a:lvl2pPr>
            <a:lvl3pPr marL="1600200" indent="-457200">
              <a:defRPr>
                <a:solidFill>
                  <a:schemeClr val="tx1"/>
                </a:solidFill>
                <a:latin typeface="Arial" panose="020B0604020202020204" pitchFamily="34" charset="0"/>
              </a:defRPr>
            </a:lvl3pPr>
            <a:lvl4pPr marL="2171700" indent="-457200">
              <a:defRPr>
                <a:solidFill>
                  <a:schemeClr val="tx1"/>
                </a:solidFill>
                <a:latin typeface="Arial" panose="020B0604020202020204" pitchFamily="34" charset="0"/>
              </a:defRPr>
            </a:lvl4pPr>
            <a:lvl5pPr marL="2743200" indent="-457200">
              <a:defRPr>
                <a:solidFill>
                  <a:schemeClr val="tx1"/>
                </a:solidFill>
                <a:latin typeface="Arial" panose="020B0604020202020204" pitchFamily="34" charset="0"/>
              </a:defRPr>
            </a:lvl5pPr>
            <a:lvl6pPr marL="3200400" indent="-457200" fontAlgn="base">
              <a:spcBef>
                <a:spcPct val="0"/>
              </a:spcBef>
              <a:spcAft>
                <a:spcPct val="0"/>
              </a:spcAft>
              <a:defRPr>
                <a:solidFill>
                  <a:schemeClr val="tx1"/>
                </a:solidFill>
                <a:latin typeface="Arial" panose="020B0604020202020204" pitchFamily="34" charset="0"/>
              </a:defRPr>
            </a:lvl6pPr>
            <a:lvl7pPr marL="3657600" indent="-457200" fontAlgn="base">
              <a:spcBef>
                <a:spcPct val="0"/>
              </a:spcBef>
              <a:spcAft>
                <a:spcPct val="0"/>
              </a:spcAft>
              <a:defRPr>
                <a:solidFill>
                  <a:schemeClr val="tx1"/>
                </a:solidFill>
                <a:latin typeface="Arial" panose="020B0604020202020204" pitchFamily="34" charset="0"/>
              </a:defRPr>
            </a:lvl7pPr>
            <a:lvl8pPr marL="4114800" indent="-457200" fontAlgn="base">
              <a:spcBef>
                <a:spcPct val="0"/>
              </a:spcBef>
              <a:spcAft>
                <a:spcPct val="0"/>
              </a:spcAft>
              <a:defRPr>
                <a:solidFill>
                  <a:schemeClr val="tx1"/>
                </a:solidFill>
                <a:latin typeface="Arial" panose="020B0604020202020204" pitchFamily="34" charset="0"/>
              </a:defRPr>
            </a:lvl8pPr>
            <a:lvl9pPr marL="4572000" indent="-457200" fontAlgn="base">
              <a:spcBef>
                <a:spcPct val="0"/>
              </a:spcBef>
              <a:spcAft>
                <a:spcPct val="0"/>
              </a:spcAft>
              <a:defRPr>
                <a:solidFill>
                  <a:schemeClr val="tx1"/>
                </a:solidFill>
                <a:latin typeface="Arial" panose="020B0604020202020204" pitchFamily="34" charset="0"/>
              </a:defRPr>
            </a:lvl9pPr>
          </a:lstStyle>
          <a:p>
            <a:pPr eaLnBrk="1" fontAlgn="auto" hangingPunct="1">
              <a:lnSpc>
                <a:spcPct val="90000"/>
              </a:lnSpc>
              <a:spcBef>
                <a:spcPct val="20000"/>
              </a:spcBef>
              <a:spcAft>
                <a:spcPts val="0"/>
              </a:spcAft>
              <a:defRPr/>
            </a:pPr>
            <a:r>
              <a:rPr lang="en-US" altLang="en-US" sz="1600" b="1" u="sng" dirty="0">
                <a:solidFill>
                  <a:schemeClr val="accent2"/>
                </a:solidFill>
              </a:rPr>
              <a:t>Background:</a:t>
            </a:r>
          </a:p>
          <a:p>
            <a:pPr eaLnBrk="1" fontAlgn="auto" hangingPunct="1">
              <a:lnSpc>
                <a:spcPct val="90000"/>
              </a:lnSpc>
              <a:spcBef>
                <a:spcPct val="20000"/>
              </a:spcBef>
              <a:spcAft>
                <a:spcPts val="0"/>
              </a:spcAft>
              <a:defRPr/>
            </a:pPr>
            <a:r>
              <a:rPr lang="en-US" altLang="en-US" sz="1100" dirty="0"/>
              <a:t>Necessary information to understand the problem statement</a:t>
            </a:r>
          </a:p>
          <a:p>
            <a:pPr eaLnBrk="1" fontAlgn="auto" hangingPunct="1">
              <a:lnSpc>
                <a:spcPct val="90000"/>
              </a:lnSpc>
              <a:spcBef>
                <a:spcPct val="20000"/>
              </a:spcBef>
              <a:spcAft>
                <a:spcPts val="0"/>
              </a:spcAft>
              <a:defRPr/>
            </a:pPr>
            <a:r>
              <a:rPr lang="en-US" altLang="en-US" sz="1600" b="1" u="sng" dirty="0">
                <a:solidFill>
                  <a:schemeClr val="accent2"/>
                </a:solidFill>
              </a:rPr>
              <a:t>Problem Statement/Goal:</a:t>
            </a:r>
            <a:endParaRPr lang="en-US" altLang="en-US" sz="1200" dirty="0"/>
          </a:p>
          <a:p>
            <a:pPr eaLnBrk="1" fontAlgn="auto" hangingPunct="1">
              <a:lnSpc>
                <a:spcPct val="90000"/>
              </a:lnSpc>
              <a:spcBef>
                <a:spcPct val="20000"/>
              </a:spcBef>
              <a:spcAft>
                <a:spcPts val="0"/>
              </a:spcAft>
              <a:defRPr/>
            </a:pPr>
            <a:r>
              <a:rPr lang="en-US" altLang="en-US" sz="1100" dirty="0"/>
              <a:t>Crisp summary of the problem to be solved or a goal to achieve. This clarifies scope of the project – what is included and what is excluded.</a:t>
            </a:r>
          </a:p>
          <a:p>
            <a:pPr eaLnBrk="1" fontAlgn="auto" hangingPunct="1">
              <a:lnSpc>
                <a:spcPct val="90000"/>
              </a:lnSpc>
              <a:spcBef>
                <a:spcPct val="20000"/>
              </a:spcBef>
              <a:spcAft>
                <a:spcPts val="0"/>
              </a:spcAft>
              <a:defRPr/>
            </a:pPr>
            <a:r>
              <a:rPr lang="en-US" altLang="en-US" sz="1600" b="1" u="sng" dirty="0">
                <a:solidFill>
                  <a:schemeClr val="accent2"/>
                </a:solidFill>
              </a:rPr>
              <a:t>Success Criteria:</a:t>
            </a:r>
            <a:r>
              <a:rPr lang="en-US" altLang="en-US" sz="1600" b="1" dirty="0"/>
              <a:t> </a:t>
            </a:r>
            <a:endParaRPr lang="en-US" altLang="en-US" sz="1200" dirty="0"/>
          </a:p>
          <a:p>
            <a:pPr eaLnBrk="1" fontAlgn="auto" hangingPunct="1">
              <a:lnSpc>
                <a:spcPct val="90000"/>
              </a:lnSpc>
              <a:spcBef>
                <a:spcPct val="20000"/>
              </a:spcBef>
              <a:spcAft>
                <a:spcPts val="0"/>
              </a:spcAft>
              <a:buFontTx/>
              <a:buChar char="•"/>
              <a:defRPr/>
            </a:pPr>
            <a:r>
              <a:rPr lang="en-US" altLang="en-US" sz="1100" dirty="0"/>
              <a:t>Project closes when this is achieved.</a:t>
            </a:r>
          </a:p>
          <a:p>
            <a:pPr eaLnBrk="1" fontAlgn="auto" hangingPunct="1">
              <a:lnSpc>
                <a:spcPct val="90000"/>
              </a:lnSpc>
              <a:spcBef>
                <a:spcPct val="20000"/>
              </a:spcBef>
              <a:spcAft>
                <a:spcPts val="0"/>
              </a:spcAft>
              <a:buFontTx/>
              <a:buChar char="•"/>
              <a:defRPr/>
            </a:pPr>
            <a:r>
              <a:rPr lang="en-US" altLang="en-US" sz="1100" dirty="0"/>
              <a:t>Internal specs, cost targets, timeline etc.</a:t>
            </a:r>
          </a:p>
          <a:p>
            <a:pPr eaLnBrk="1" fontAlgn="auto" hangingPunct="1">
              <a:lnSpc>
                <a:spcPct val="90000"/>
              </a:lnSpc>
              <a:spcBef>
                <a:spcPct val="20000"/>
              </a:spcBef>
              <a:spcAft>
                <a:spcPts val="0"/>
              </a:spcAft>
              <a:buFontTx/>
              <a:buChar char="•"/>
              <a:defRPr/>
            </a:pPr>
            <a:r>
              <a:rPr lang="en-US" altLang="en-US" sz="1100" dirty="0"/>
              <a:t>Any customer driven specs.</a:t>
            </a:r>
          </a:p>
          <a:p>
            <a:pPr eaLnBrk="1" fontAlgn="auto" hangingPunct="1">
              <a:lnSpc>
                <a:spcPct val="90000"/>
              </a:lnSpc>
              <a:spcBef>
                <a:spcPct val="20000"/>
              </a:spcBef>
              <a:spcAft>
                <a:spcPts val="0"/>
              </a:spcAft>
              <a:buFontTx/>
              <a:buChar char="•"/>
              <a:defRPr/>
            </a:pPr>
            <a:r>
              <a:rPr lang="en-US" altLang="en-US" sz="1100" dirty="0"/>
              <a:t>Any other – e.g. retrofit capability</a:t>
            </a:r>
          </a:p>
          <a:p>
            <a:pPr eaLnBrk="1" fontAlgn="auto" hangingPunct="1">
              <a:lnSpc>
                <a:spcPct val="90000"/>
              </a:lnSpc>
              <a:spcBef>
                <a:spcPct val="20000"/>
              </a:spcBef>
              <a:spcAft>
                <a:spcPts val="0"/>
              </a:spcAft>
              <a:defRPr/>
            </a:pPr>
            <a:r>
              <a:rPr lang="en-US" altLang="en-US" sz="1600" b="1" u="sng" dirty="0">
                <a:solidFill>
                  <a:schemeClr val="accent2"/>
                </a:solidFill>
              </a:rPr>
              <a:t>Strategy:</a:t>
            </a:r>
          </a:p>
          <a:p>
            <a:pPr eaLnBrk="1" fontAlgn="auto" hangingPunct="1">
              <a:lnSpc>
                <a:spcPct val="90000"/>
              </a:lnSpc>
              <a:spcBef>
                <a:spcPct val="20000"/>
              </a:spcBef>
              <a:spcAft>
                <a:spcPts val="0"/>
              </a:spcAft>
              <a:defRPr/>
            </a:pPr>
            <a:r>
              <a:rPr lang="en-US" altLang="en-US" sz="1100" dirty="0"/>
              <a:t>Define overall plan to execute the project and meet the success criteria. Define any project phases as needed</a:t>
            </a:r>
          </a:p>
          <a:p>
            <a:pPr eaLnBrk="1" fontAlgn="auto" hangingPunct="1">
              <a:lnSpc>
                <a:spcPct val="90000"/>
              </a:lnSpc>
              <a:spcBef>
                <a:spcPct val="20000"/>
              </a:spcBef>
              <a:spcAft>
                <a:spcPts val="0"/>
              </a:spcAft>
              <a:defRPr/>
            </a:pPr>
            <a:r>
              <a:rPr lang="en-US" altLang="en-US" sz="1100" u="sng" dirty="0"/>
              <a:t>Phase 01: xxx</a:t>
            </a:r>
          </a:p>
          <a:p>
            <a:pPr marL="0" indent="0" eaLnBrk="1" fontAlgn="auto" hangingPunct="1">
              <a:lnSpc>
                <a:spcPct val="90000"/>
              </a:lnSpc>
              <a:spcBef>
                <a:spcPct val="20000"/>
              </a:spcBef>
              <a:spcAft>
                <a:spcPts val="0"/>
              </a:spcAft>
              <a:defRPr/>
            </a:pPr>
            <a:r>
              <a:rPr lang="en-US" altLang="en-US" sz="1100" u="sng" dirty="0"/>
              <a:t>Phase 02</a:t>
            </a:r>
            <a:r>
              <a:rPr lang="en-US" altLang="en-US" sz="1100" dirty="0"/>
              <a:t>: </a:t>
            </a:r>
            <a:r>
              <a:rPr lang="en-US" altLang="en-US" sz="1100" dirty="0" err="1"/>
              <a:t>yyy</a:t>
            </a:r>
            <a:endParaRPr lang="en-US" altLang="en-US" sz="1100" dirty="0"/>
          </a:p>
        </p:txBody>
      </p:sp>
      <p:sp>
        <p:nvSpPr>
          <p:cNvPr id="10246" name="Line 6">
            <a:extLst>
              <a:ext uri="{FF2B5EF4-FFF2-40B4-BE49-F238E27FC236}">
                <a16:creationId xmlns:a16="http://schemas.microsoft.com/office/drawing/2014/main" id="{1D3A8C78-12A2-412F-B85C-16E09E53D5C1}"/>
              </a:ext>
            </a:extLst>
          </p:cNvPr>
          <p:cNvSpPr>
            <a:spLocks noChangeShapeType="1"/>
          </p:cNvSpPr>
          <p:nvPr/>
        </p:nvSpPr>
        <p:spPr bwMode="auto">
          <a:xfrm>
            <a:off x="6183313" y="801688"/>
            <a:ext cx="9525" cy="4086225"/>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7" name="Text Box 7">
            <a:extLst>
              <a:ext uri="{FF2B5EF4-FFF2-40B4-BE49-F238E27FC236}">
                <a16:creationId xmlns:a16="http://schemas.microsoft.com/office/drawing/2014/main" id="{2F42166D-72FB-4C0F-A5B0-C44E8E54D8BB}"/>
              </a:ext>
            </a:extLst>
          </p:cNvPr>
          <p:cNvSpPr txBox="1">
            <a:spLocks noChangeArrowheads="1"/>
          </p:cNvSpPr>
          <p:nvPr/>
        </p:nvSpPr>
        <p:spPr bwMode="auto">
          <a:xfrm>
            <a:off x="10064750" y="319088"/>
            <a:ext cx="17827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1400" b="1">
                <a:solidFill>
                  <a:schemeClr val="hlink"/>
                </a:solidFill>
                <a:latin typeface="Arial Narrow" panose="020B0606020202030204" pitchFamily="34" charset="0"/>
              </a:rPr>
              <a:t>Last Updated: xx/xx/xx</a:t>
            </a:r>
          </a:p>
        </p:txBody>
      </p:sp>
      <p:sp>
        <p:nvSpPr>
          <p:cNvPr id="10248" name="Text Box 8">
            <a:extLst>
              <a:ext uri="{FF2B5EF4-FFF2-40B4-BE49-F238E27FC236}">
                <a16:creationId xmlns:a16="http://schemas.microsoft.com/office/drawing/2014/main" id="{1118C68E-D3F6-4437-9681-7E8087994D22}"/>
              </a:ext>
            </a:extLst>
          </p:cNvPr>
          <p:cNvSpPr txBox="1">
            <a:spLocks noChangeArrowheads="1"/>
          </p:cNvSpPr>
          <p:nvPr/>
        </p:nvSpPr>
        <p:spPr bwMode="auto">
          <a:xfrm>
            <a:off x="622300" y="4951413"/>
            <a:ext cx="11095038"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Trebuchet MS" panose="020B0603020202020204" pitchFamily="34" charset="0"/>
              </a:defRPr>
            </a:lvl1pPr>
            <a:lvl2pPr marL="749300" indent="-457200">
              <a:defRPr>
                <a:solidFill>
                  <a:schemeClr val="tx1"/>
                </a:solidFill>
                <a:latin typeface="Trebuchet MS" panose="020B0603020202020204" pitchFamily="34" charset="0"/>
              </a:defRPr>
            </a:lvl2pPr>
            <a:lvl3pPr marL="1371600" indent="-457200">
              <a:defRPr>
                <a:solidFill>
                  <a:schemeClr val="tx1"/>
                </a:solidFill>
                <a:latin typeface="Trebuchet MS" panose="020B0603020202020204" pitchFamily="34" charset="0"/>
              </a:defRPr>
            </a:lvl3pPr>
            <a:lvl4pPr marL="1828800" indent="-457200">
              <a:defRPr>
                <a:solidFill>
                  <a:schemeClr val="tx1"/>
                </a:solidFill>
                <a:latin typeface="Trebuchet MS" panose="020B0603020202020204" pitchFamily="34" charset="0"/>
              </a:defRPr>
            </a:lvl4pPr>
            <a:lvl5pPr marL="2286000" indent="-457200">
              <a:defRPr>
                <a:solidFill>
                  <a:schemeClr val="tx1"/>
                </a:solidFill>
                <a:latin typeface="Trebuchet MS" panose="020B0603020202020204" pitchFamily="34" charset="0"/>
              </a:defRPr>
            </a:lvl5pPr>
            <a:lvl6pPr marL="2743200" indent="-457200" defTabSz="457200" eaLnBrk="0" fontAlgn="base" hangingPunct="0">
              <a:spcBef>
                <a:spcPct val="0"/>
              </a:spcBef>
              <a:spcAft>
                <a:spcPct val="0"/>
              </a:spcAft>
              <a:defRPr>
                <a:solidFill>
                  <a:schemeClr val="tx1"/>
                </a:solidFill>
                <a:latin typeface="Trebuchet MS" panose="020B0603020202020204" pitchFamily="34" charset="0"/>
              </a:defRPr>
            </a:lvl6pPr>
            <a:lvl7pPr marL="3200400" indent="-457200" defTabSz="457200" eaLnBrk="0" fontAlgn="base" hangingPunct="0">
              <a:spcBef>
                <a:spcPct val="0"/>
              </a:spcBef>
              <a:spcAft>
                <a:spcPct val="0"/>
              </a:spcAft>
              <a:defRPr>
                <a:solidFill>
                  <a:schemeClr val="tx1"/>
                </a:solidFill>
                <a:latin typeface="Trebuchet MS" panose="020B0603020202020204" pitchFamily="34" charset="0"/>
              </a:defRPr>
            </a:lvl7pPr>
            <a:lvl8pPr marL="3657600" indent="-457200" defTabSz="457200" eaLnBrk="0" fontAlgn="base" hangingPunct="0">
              <a:spcBef>
                <a:spcPct val="0"/>
              </a:spcBef>
              <a:spcAft>
                <a:spcPct val="0"/>
              </a:spcAft>
              <a:defRPr>
                <a:solidFill>
                  <a:schemeClr val="tx1"/>
                </a:solidFill>
                <a:latin typeface="Trebuchet MS" panose="020B0603020202020204" pitchFamily="34" charset="0"/>
              </a:defRPr>
            </a:lvl8pPr>
            <a:lvl9pPr marL="4114800" indent="-457200" defTabSz="4572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lnSpc>
                <a:spcPct val="90000"/>
              </a:lnSpc>
              <a:spcBef>
                <a:spcPct val="20000"/>
              </a:spcBef>
            </a:pPr>
            <a:r>
              <a:rPr lang="en-US" altLang="en-US" sz="1600" b="1" u="sng">
                <a:solidFill>
                  <a:schemeClr val="accent2"/>
                </a:solidFill>
                <a:latin typeface="Arial" panose="020B0604020202020204" pitchFamily="34" charset="0"/>
              </a:rPr>
              <a:t>Schedule Highlight</a:t>
            </a:r>
            <a:r>
              <a:rPr lang="en-US" altLang="en-US" sz="1600" u="sng">
                <a:solidFill>
                  <a:schemeClr val="accent2"/>
                </a:solidFill>
                <a:latin typeface="Arial" panose="020B0604020202020204" pitchFamily="34" charset="0"/>
              </a:rPr>
              <a:t>:</a:t>
            </a:r>
            <a:r>
              <a:rPr lang="en-US" altLang="en-US" sz="1600">
                <a:solidFill>
                  <a:schemeClr val="accent2"/>
                </a:solidFill>
                <a:latin typeface="Arial" panose="020B0604020202020204" pitchFamily="34" charset="0"/>
              </a:rPr>
              <a:t>				</a:t>
            </a:r>
            <a:r>
              <a:rPr lang="en-US" altLang="en-US" sz="1400" b="1" u="sng">
                <a:solidFill>
                  <a:schemeClr val="accent2"/>
                </a:solidFill>
                <a:latin typeface="Arial" panose="020B0604020202020204" pitchFamily="34" charset="0"/>
              </a:rPr>
              <a:t>Owner:</a:t>
            </a:r>
            <a:r>
              <a:rPr lang="en-US" altLang="en-US" sz="1600">
                <a:solidFill>
                  <a:schemeClr val="accent2"/>
                </a:solidFill>
                <a:latin typeface="Arial" panose="020B0604020202020204" pitchFamily="34" charset="0"/>
              </a:rPr>
              <a:t>	</a:t>
            </a:r>
            <a:r>
              <a:rPr lang="en-US" altLang="en-US" sz="1400" b="1" u="sng">
                <a:solidFill>
                  <a:schemeClr val="accent2"/>
                </a:solidFill>
                <a:latin typeface="Arial" panose="020B0604020202020204" pitchFamily="34" charset="0"/>
              </a:rPr>
              <a:t>Start:</a:t>
            </a:r>
            <a:r>
              <a:rPr lang="en-US" altLang="en-US" sz="1400" b="1">
                <a:solidFill>
                  <a:schemeClr val="accent2"/>
                </a:solidFill>
                <a:latin typeface="Arial" panose="020B0604020202020204" pitchFamily="34" charset="0"/>
              </a:rPr>
              <a:t>    		</a:t>
            </a:r>
            <a:r>
              <a:rPr lang="en-US" altLang="en-US" sz="1400" b="1" u="sng">
                <a:solidFill>
                  <a:schemeClr val="accent2"/>
                </a:solidFill>
                <a:latin typeface="Arial" panose="020B0604020202020204" pitchFamily="34" charset="0"/>
              </a:rPr>
              <a:t>Complete:</a:t>
            </a:r>
            <a:r>
              <a:rPr lang="en-US" altLang="en-US" sz="1400" b="1">
                <a:solidFill>
                  <a:schemeClr val="accent2"/>
                </a:solidFill>
                <a:latin typeface="Arial" panose="020B0604020202020204" pitchFamily="34" charset="0"/>
              </a:rPr>
              <a:t>     	</a:t>
            </a:r>
            <a:r>
              <a:rPr lang="en-US" altLang="en-US" sz="1400" b="1" u="sng">
                <a:solidFill>
                  <a:schemeClr val="accent2"/>
                </a:solidFill>
                <a:latin typeface="Arial" panose="020B0604020202020204" pitchFamily="34" charset="0"/>
              </a:rPr>
              <a:t>Status:</a:t>
            </a:r>
            <a:r>
              <a:rPr lang="en-US" altLang="en-US" sz="1400" b="1">
                <a:solidFill>
                  <a:schemeClr val="accent2"/>
                </a:solidFill>
                <a:latin typeface="Arial" panose="020B0604020202020204" pitchFamily="34" charset="0"/>
              </a:rPr>
              <a:t>     </a:t>
            </a:r>
          </a:p>
          <a:p>
            <a:pPr eaLnBrk="1" hangingPunct="1">
              <a:lnSpc>
                <a:spcPct val="90000"/>
              </a:lnSpc>
              <a:spcBef>
                <a:spcPct val="20000"/>
              </a:spcBef>
              <a:buFontTx/>
              <a:buAutoNum type="arabicPeriod"/>
            </a:pPr>
            <a:r>
              <a:rPr lang="en-US" altLang="en-US" sz="1200">
                <a:latin typeface="Arial" panose="020B0604020202020204" pitchFamily="34" charset="0"/>
              </a:rPr>
              <a:t>Conceptualization					XYZ		4/4/23			xx/yy/zz		Complete                                              </a:t>
            </a:r>
          </a:p>
          <a:p>
            <a:pPr eaLnBrk="1" hangingPunct="1">
              <a:lnSpc>
                <a:spcPct val="90000"/>
              </a:lnSpc>
              <a:spcBef>
                <a:spcPct val="20000"/>
              </a:spcBef>
              <a:buFontTx/>
              <a:buAutoNum type="arabicPeriod"/>
            </a:pPr>
            <a:r>
              <a:rPr lang="en-US" altLang="en-US" sz="1200">
                <a:latin typeface="Arial" panose="020B0604020202020204" pitchFamily="34" charset="0"/>
              </a:rPr>
              <a:t>Preliminary analysis					PQR		xx/yy/zz		xx/yy/zz		In progress				</a:t>
            </a:r>
          </a:p>
        </p:txBody>
      </p:sp>
      <p:sp>
        <p:nvSpPr>
          <p:cNvPr id="10249" name="Line 9">
            <a:extLst>
              <a:ext uri="{FF2B5EF4-FFF2-40B4-BE49-F238E27FC236}">
                <a16:creationId xmlns:a16="http://schemas.microsoft.com/office/drawing/2014/main" id="{6F664548-95EB-42D0-AD57-71AD32ECAA85}"/>
              </a:ext>
            </a:extLst>
          </p:cNvPr>
          <p:cNvSpPr>
            <a:spLocks noChangeShapeType="1"/>
          </p:cNvSpPr>
          <p:nvPr/>
        </p:nvSpPr>
        <p:spPr bwMode="auto">
          <a:xfrm>
            <a:off x="406400" y="4835525"/>
            <a:ext cx="11403013" cy="52388"/>
          </a:xfrm>
          <a:prstGeom prst="line">
            <a:avLst/>
          </a:prstGeom>
          <a:noFill/>
          <a:ln w="381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9481</TotalTime>
  <Words>778</Words>
  <Application>Microsoft Office PowerPoint</Application>
  <PresentationFormat>Widescreen</PresentationFormat>
  <Paragraphs>83</Paragraphs>
  <Slides>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Arial Narrow</vt:lpstr>
      <vt:lpstr>Calibri</vt:lpstr>
      <vt:lpstr>Cambria Math</vt:lpstr>
      <vt:lpstr>Trebuchet MS</vt:lpstr>
      <vt:lpstr>Wingdings 3</vt:lpstr>
      <vt:lpstr>Facet</vt:lpstr>
      <vt:lpstr>Equilibrium of Rotational Support Mechanism</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Hardikar, Kedar</dc:creator>
  <cp:lastModifiedBy>Bennett, Bonita F</cp:lastModifiedBy>
  <cp:revision>233</cp:revision>
  <dcterms:created xsi:type="dcterms:W3CDTF">2007-09-10T21:20:18Z</dcterms:created>
  <dcterms:modified xsi:type="dcterms:W3CDTF">2024-11-19T21:16:40Z</dcterms:modified>
</cp:coreProperties>
</file>